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1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4"/>
  </p:notesMasterIdLst>
  <p:handoutMasterIdLst>
    <p:handoutMasterId r:id="rId15"/>
  </p:handoutMasterIdLst>
  <p:sldIdLst>
    <p:sldId id="296" r:id="rId2"/>
    <p:sldId id="307" r:id="rId3"/>
    <p:sldId id="297" r:id="rId4"/>
    <p:sldId id="306" r:id="rId5"/>
    <p:sldId id="298" r:id="rId6"/>
    <p:sldId id="303" r:id="rId7"/>
    <p:sldId id="311" r:id="rId8"/>
    <p:sldId id="301" r:id="rId9"/>
    <p:sldId id="300" r:id="rId10"/>
    <p:sldId id="310" r:id="rId11"/>
    <p:sldId id="309" r:id="rId12"/>
    <p:sldId id="308" r:id="rId13"/>
  </p:sldIdLst>
  <p:sldSz cx="9144000" cy="6858000" type="screen4x3"/>
  <p:notesSz cx="6858000" cy="9144000"/>
  <p:defaultTextStyle>
    <a:defPPr>
      <a:defRPr lang="en-US"/>
    </a:defPPr>
    <a:lvl1pPr algn="l" rtl="0" fontAlgn="base">
      <a:lnSpc>
        <a:spcPct val="90000"/>
      </a:lnSpc>
      <a:spcBef>
        <a:spcPct val="20000"/>
      </a:spcBef>
      <a:spcAft>
        <a:spcPct val="0"/>
      </a:spcAft>
      <a:buClr>
        <a:srgbClr val="2B5A9C"/>
      </a:buClr>
      <a:buSzPct val="60000"/>
      <a:buFont typeface="Times" charset="0"/>
      <a:defRPr sz="1600" kern="1200">
        <a:solidFill>
          <a:srgbClr val="FF0000"/>
        </a:solidFill>
        <a:latin typeface="Arial" pitchFamily="34" charset="0"/>
        <a:ea typeface="ＭＳ Ｐゴシック" pitchFamily="34" charset="-128"/>
        <a:cs typeface="+mn-cs"/>
      </a:defRPr>
    </a:lvl1pPr>
    <a:lvl2pPr marL="457200" algn="l" rtl="0" fontAlgn="base">
      <a:lnSpc>
        <a:spcPct val="90000"/>
      </a:lnSpc>
      <a:spcBef>
        <a:spcPct val="20000"/>
      </a:spcBef>
      <a:spcAft>
        <a:spcPct val="0"/>
      </a:spcAft>
      <a:buClr>
        <a:srgbClr val="2B5A9C"/>
      </a:buClr>
      <a:buSzPct val="60000"/>
      <a:buFont typeface="Times" charset="0"/>
      <a:defRPr sz="1600" kern="1200">
        <a:solidFill>
          <a:srgbClr val="FF0000"/>
        </a:solidFill>
        <a:latin typeface="Arial" pitchFamily="34" charset="0"/>
        <a:ea typeface="ＭＳ Ｐゴシック" pitchFamily="34" charset="-128"/>
        <a:cs typeface="+mn-cs"/>
      </a:defRPr>
    </a:lvl2pPr>
    <a:lvl3pPr marL="914400" algn="l" rtl="0" fontAlgn="base">
      <a:lnSpc>
        <a:spcPct val="90000"/>
      </a:lnSpc>
      <a:spcBef>
        <a:spcPct val="20000"/>
      </a:spcBef>
      <a:spcAft>
        <a:spcPct val="0"/>
      </a:spcAft>
      <a:buClr>
        <a:srgbClr val="2B5A9C"/>
      </a:buClr>
      <a:buSzPct val="60000"/>
      <a:buFont typeface="Times" charset="0"/>
      <a:defRPr sz="1600" kern="1200">
        <a:solidFill>
          <a:srgbClr val="FF0000"/>
        </a:solidFill>
        <a:latin typeface="Arial" pitchFamily="34" charset="0"/>
        <a:ea typeface="ＭＳ Ｐゴシック" pitchFamily="34" charset="-128"/>
        <a:cs typeface="+mn-cs"/>
      </a:defRPr>
    </a:lvl3pPr>
    <a:lvl4pPr marL="1371600" algn="l" rtl="0" fontAlgn="base">
      <a:lnSpc>
        <a:spcPct val="90000"/>
      </a:lnSpc>
      <a:spcBef>
        <a:spcPct val="20000"/>
      </a:spcBef>
      <a:spcAft>
        <a:spcPct val="0"/>
      </a:spcAft>
      <a:buClr>
        <a:srgbClr val="2B5A9C"/>
      </a:buClr>
      <a:buSzPct val="60000"/>
      <a:buFont typeface="Times" charset="0"/>
      <a:defRPr sz="1600" kern="1200">
        <a:solidFill>
          <a:srgbClr val="FF0000"/>
        </a:solidFill>
        <a:latin typeface="Arial" pitchFamily="34" charset="0"/>
        <a:ea typeface="ＭＳ Ｐゴシック" pitchFamily="34" charset="-128"/>
        <a:cs typeface="+mn-cs"/>
      </a:defRPr>
    </a:lvl4pPr>
    <a:lvl5pPr marL="1828800" algn="l" rtl="0" fontAlgn="base">
      <a:lnSpc>
        <a:spcPct val="90000"/>
      </a:lnSpc>
      <a:spcBef>
        <a:spcPct val="20000"/>
      </a:spcBef>
      <a:spcAft>
        <a:spcPct val="0"/>
      </a:spcAft>
      <a:buClr>
        <a:srgbClr val="2B5A9C"/>
      </a:buClr>
      <a:buSzPct val="60000"/>
      <a:buFont typeface="Times" charset="0"/>
      <a:defRPr sz="1600" kern="1200">
        <a:solidFill>
          <a:srgbClr val="FF0000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1600" kern="1200">
        <a:solidFill>
          <a:srgbClr val="FF0000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1600" kern="1200">
        <a:solidFill>
          <a:srgbClr val="FF0000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1600" kern="1200">
        <a:solidFill>
          <a:srgbClr val="FF0000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1600" kern="1200">
        <a:solidFill>
          <a:srgbClr val="FF0000"/>
        </a:solidFill>
        <a:latin typeface="Arial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986CE"/>
    <a:srgbClr val="BDD3F6"/>
    <a:srgbClr val="E7EFFB"/>
    <a:srgbClr val="D0E1FA"/>
    <a:srgbClr val="74A7F2"/>
    <a:srgbClr val="345D9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6000"/>
    <p:restoredTop sz="96291" autoAdjust="0"/>
  </p:normalViewPr>
  <p:slideViewPr>
    <p:cSldViewPr snapToGrid="0">
      <p:cViewPr>
        <p:scale>
          <a:sx n="100" d="100"/>
          <a:sy n="100" d="100"/>
        </p:scale>
        <p:origin x="2720" y="6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>
        <p:scale>
          <a:sx n="120" d="100"/>
          <a:sy n="120" d="100"/>
        </p:scale>
        <p:origin x="1458" y="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handoutMaster" Target="handoutMasters/handoutMaster1.xml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246C0F1-3FCA-4F96-9896-72B5419EFC3E}" type="doc">
      <dgm:prSet loTypeId="urn:microsoft.com/office/officeart/2005/8/layout/bProcess4" loCatId="process" qsTypeId="urn:microsoft.com/office/officeart/2005/8/quickstyle/simple3" qsCatId="simple" csTypeId="urn:microsoft.com/office/officeart/2005/8/colors/accent1_3" csCatId="accent1" phldr="1"/>
      <dgm:spPr/>
      <dgm:t>
        <a:bodyPr/>
        <a:lstStyle/>
        <a:p>
          <a:endParaRPr lang="en-US"/>
        </a:p>
      </dgm:t>
    </dgm:pt>
    <dgm:pt modelId="{37E4928D-CB5B-4AFD-8595-40FEE9EB067C}">
      <dgm:prSet phldrT="[Text]"/>
      <dgm:spPr>
        <a:solidFill>
          <a:srgbClr val="BDD3F6"/>
        </a:solidFill>
      </dgm:spPr>
      <dgm:t>
        <a:bodyPr/>
        <a:lstStyle/>
        <a:p>
          <a:r>
            <a:rPr lang="en-US" b="1" dirty="0" smtClean="0"/>
            <a:t>1. People need or want a specific product.</a:t>
          </a:r>
          <a:endParaRPr lang="en-US" b="1" dirty="0"/>
        </a:p>
      </dgm:t>
    </dgm:pt>
    <dgm:pt modelId="{9E555AEC-C3CE-47FF-9D65-A7E4405DA2E9}" type="parTrans" cxnId="{396332CF-2AEE-4E1B-8A69-5EDBBDCF405A}">
      <dgm:prSet/>
      <dgm:spPr/>
      <dgm:t>
        <a:bodyPr/>
        <a:lstStyle/>
        <a:p>
          <a:endParaRPr lang="en-US" b="1"/>
        </a:p>
      </dgm:t>
    </dgm:pt>
    <dgm:pt modelId="{C21202F5-363B-4242-A720-1D78549EC5B7}" type="sibTrans" cxnId="{396332CF-2AEE-4E1B-8A69-5EDBBDCF405A}">
      <dgm:prSet/>
      <dgm:spPr>
        <a:solidFill>
          <a:schemeClr val="accent6"/>
        </a:solidFill>
      </dgm:spPr>
      <dgm:t>
        <a:bodyPr/>
        <a:lstStyle/>
        <a:p>
          <a:endParaRPr lang="en-US" b="1"/>
        </a:p>
      </dgm:t>
    </dgm:pt>
    <dgm:pt modelId="{547558BD-94D0-436B-BAC1-8CE11272C78F}">
      <dgm:prSet phldrT="[Text]"/>
      <dgm:spPr>
        <a:solidFill>
          <a:srgbClr val="BDD3F6"/>
        </a:solidFill>
      </dgm:spPr>
      <dgm:t>
        <a:bodyPr/>
        <a:lstStyle/>
        <a:p>
          <a:r>
            <a:rPr lang="en-US" b="1" dirty="0" smtClean="0"/>
            <a:t>2. Business A finds out about the need.</a:t>
          </a:r>
          <a:endParaRPr lang="en-US" b="1" dirty="0"/>
        </a:p>
      </dgm:t>
    </dgm:pt>
    <dgm:pt modelId="{63E70774-9C58-40A2-81D2-D327EE1076AA}" type="parTrans" cxnId="{B1AE09DF-6EBD-499E-86D3-38F11C0BFE0B}">
      <dgm:prSet/>
      <dgm:spPr/>
      <dgm:t>
        <a:bodyPr/>
        <a:lstStyle/>
        <a:p>
          <a:endParaRPr lang="en-US" b="1"/>
        </a:p>
      </dgm:t>
    </dgm:pt>
    <dgm:pt modelId="{FE423944-FCE2-4FDB-BF5D-4C2E6D703A2E}" type="sibTrans" cxnId="{B1AE09DF-6EBD-499E-86D3-38F11C0BFE0B}">
      <dgm:prSet/>
      <dgm:spPr>
        <a:solidFill>
          <a:schemeClr val="accent6"/>
        </a:solidFill>
      </dgm:spPr>
      <dgm:t>
        <a:bodyPr/>
        <a:lstStyle/>
        <a:p>
          <a:endParaRPr lang="en-US" b="1"/>
        </a:p>
      </dgm:t>
    </dgm:pt>
    <dgm:pt modelId="{F0B04D61-B432-43E7-B84F-0BADFE94F4C7}">
      <dgm:prSet phldrT="[Text]"/>
      <dgm:spPr>
        <a:solidFill>
          <a:srgbClr val="BDD3F6"/>
        </a:solidFill>
      </dgm:spPr>
      <dgm:t>
        <a:bodyPr/>
        <a:lstStyle/>
        <a:p>
          <a:r>
            <a:rPr lang="en-US" b="1" dirty="0" smtClean="0"/>
            <a:t>3. Business A makes a product.</a:t>
          </a:r>
          <a:endParaRPr lang="en-US" b="1" dirty="0"/>
        </a:p>
      </dgm:t>
    </dgm:pt>
    <dgm:pt modelId="{2A080C33-A39E-4D19-8047-63D86D485E10}" type="parTrans" cxnId="{E2C3C160-8F28-43C6-9424-506B099F1BE8}">
      <dgm:prSet/>
      <dgm:spPr/>
      <dgm:t>
        <a:bodyPr/>
        <a:lstStyle/>
        <a:p>
          <a:endParaRPr lang="en-US" b="1"/>
        </a:p>
      </dgm:t>
    </dgm:pt>
    <dgm:pt modelId="{25BE1720-AF14-4603-95D7-5439D1308FC8}" type="sibTrans" cxnId="{E2C3C160-8F28-43C6-9424-506B099F1BE8}">
      <dgm:prSet/>
      <dgm:spPr>
        <a:solidFill>
          <a:schemeClr val="accent6"/>
        </a:solidFill>
      </dgm:spPr>
      <dgm:t>
        <a:bodyPr/>
        <a:lstStyle/>
        <a:p>
          <a:endParaRPr lang="en-US" b="1"/>
        </a:p>
      </dgm:t>
    </dgm:pt>
    <dgm:pt modelId="{43F057F2-E82C-41DE-9278-8727DBE136AE}">
      <dgm:prSet phldrT="[Text]"/>
      <dgm:spPr>
        <a:solidFill>
          <a:srgbClr val="BDD3F6"/>
        </a:solidFill>
      </dgm:spPr>
      <dgm:t>
        <a:bodyPr/>
        <a:lstStyle/>
        <a:p>
          <a:r>
            <a:rPr lang="en-US" b="1" dirty="0" smtClean="0"/>
            <a:t>4. People buy it.</a:t>
          </a:r>
          <a:endParaRPr lang="en-US" b="1" dirty="0"/>
        </a:p>
      </dgm:t>
    </dgm:pt>
    <dgm:pt modelId="{484F61D1-96E6-46FD-AEFE-F66C0EC80C0F}" type="parTrans" cxnId="{3867FB0D-7211-4717-8FB4-5DADC02EF2AD}">
      <dgm:prSet/>
      <dgm:spPr/>
      <dgm:t>
        <a:bodyPr/>
        <a:lstStyle/>
        <a:p>
          <a:endParaRPr lang="en-US" b="1"/>
        </a:p>
      </dgm:t>
    </dgm:pt>
    <dgm:pt modelId="{0C4293D3-A2E3-40F3-A9C6-A70889D16401}" type="sibTrans" cxnId="{3867FB0D-7211-4717-8FB4-5DADC02EF2AD}">
      <dgm:prSet/>
      <dgm:spPr>
        <a:solidFill>
          <a:schemeClr val="accent6"/>
        </a:solidFill>
      </dgm:spPr>
      <dgm:t>
        <a:bodyPr/>
        <a:lstStyle/>
        <a:p>
          <a:endParaRPr lang="en-US" b="1"/>
        </a:p>
      </dgm:t>
    </dgm:pt>
    <dgm:pt modelId="{D3F2E283-4D31-462C-BC14-93BE859D703C}">
      <dgm:prSet phldrT="[Text]"/>
      <dgm:spPr>
        <a:solidFill>
          <a:srgbClr val="BDD3F6"/>
        </a:solidFill>
      </dgm:spPr>
      <dgm:t>
        <a:bodyPr/>
        <a:lstStyle/>
        <a:p>
          <a:r>
            <a:rPr lang="en-US" b="1" dirty="0" smtClean="0"/>
            <a:t>5. Business A makes more product.</a:t>
          </a:r>
          <a:endParaRPr lang="en-US" b="1" dirty="0"/>
        </a:p>
      </dgm:t>
    </dgm:pt>
    <dgm:pt modelId="{53938A33-75D4-46F3-B6E0-D3A482382E1C}" type="parTrans" cxnId="{5D2828AC-F27F-406D-ABBD-EC88522A8701}">
      <dgm:prSet/>
      <dgm:spPr/>
      <dgm:t>
        <a:bodyPr/>
        <a:lstStyle/>
        <a:p>
          <a:endParaRPr lang="en-US" b="1"/>
        </a:p>
      </dgm:t>
    </dgm:pt>
    <dgm:pt modelId="{30D1F7EF-57E5-4F72-8583-ECCB10C96E87}" type="sibTrans" cxnId="{5D2828AC-F27F-406D-ABBD-EC88522A8701}">
      <dgm:prSet/>
      <dgm:spPr>
        <a:solidFill>
          <a:schemeClr val="accent6"/>
        </a:solidFill>
      </dgm:spPr>
      <dgm:t>
        <a:bodyPr/>
        <a:lstStyle/>
        <a:p>
          <a:endParaRPr lang="en-US" b="1"/>
        </a:p>
      </dgm:t>
    </dgm:pt>
    <dgm:pt modelId="{46A351EA-D568-4A96-9BED-B57712F63896}">
      <dgm:prSet phldrT="[Text]"/>
      <dgm:spPr>
        <a:solidFill>
          <a:srgbClr val="BDD3F6"/>
        </a:solidFill>
      </dgm:spPr>
      <dgm:t>
        <a:bodyPr/>
        <a:lstStyle/>
        <a:p>
          <a:r>
            <a:rPr lang="en-US" b="1" dirty="0" smtClean="0"/>
            <a:t>6. Product becomes popular.</a:t>
          </a:r>
          <a:endParaRPr lang="en-US" b="1" dirty="0"/>
        </a:p>
      </dgm:t>
    </dgm:pt>
    <dgm:pt modelId="{47B85FCD-3B07-470D-9277-D3C35954E77A}" type="parTrans" cxnId="{BE44598E-2115-4C8D-A42F-4B86064A2F1D}">
      <dgm:prSet/>
      <dgm:spPr/>
      <dgm:t>
        <a:bodyPr/>
        <a:lstStyle/>
        <a:p>
          <a:endParaRPr lang="en-US" b="1"/>
        </a:p>
      </dgm:t>
    </dgm:pt>
    <dgm:pt modelId="{637D0812-E401-49A8-8942-8143D59090A4}" type="sibTrans" cxnId="{BE44598E-2115-4C8D-A42F-4B86064A2F1D}">
      <dgm:prSet/>
      <dgm:spPr>
        <a:solidFill>
          <a:schemeClr val="accent6"/>
        </a:solidFill>
      </dgm:spPr>
      <dgm:t>
        <a:bodyPr/>
        <a:lstStyle/>
        <a:p>
          <a:endParaRPr lang="en-US" b="1"/>
        </a:p>
      </dgm:t>
    </dgm:pt>
    <dgm:pt modelId="{C4B02529-4F94-4E8B-9E8D-8DE6985057D4}">
      <dgm:prSet phldrT="[Text]"/>
      <dgm:spPr>
        <a:solidFill>
          <a:srgbClr val="BDD3F6"/>
        </a:solidFill>
      </dgm:spPr>
      <dgm:t>
        <a:bodyPr/>
        <a:lstStyle/>
        <a:p>
          <a:r>
            <a:rPr lang="en-US" b="1" dirty="0" smtClean="0"/>
            <a:t>7. Other businesses try to make similar products.</a:t>
          </a:r>
          <a:endParaRPr lang="en-US" b="1" dirty="0"/>
        </a:p>
      </dgm:t>
    </dgm:pt>
    <dgm:pt modelId="{BF9797F7-3875-470E-86B5-C09D4AE58D3E}" type="parTrans" cxnId="{BA7F9C9B-807D-43FD-B152-E99B5ADEF639}">
      <dgm:prSet/>
      <dgm:spPr/>
      <dgm:t>
        <a:bodyPr/>
        <a:lstStyle/>
        <a:p>
          <a:endParaRPr lang="en-US" b="1"/>
        </a:p>
      </dgm:t>
    </dgm:pt>
    <dgm:pt modelId="{24065392-BDD9-4C84-8BEA-76D63E165988}" type="sibTrans" cxnId="{BA7F9C9B-807D-43FD-B152-E99B5ADEF639}">
      <dgm:prSet/>
      <dgm:spPr>
        <a:solidFill>
          <a:schemeClr val="accent6"/>
        </a:solidFill>
      </dgm:spPr>
      <dgm:t>
        <a:bodyPr/>
        <a:lstStyle/>
        <a:p>
          <a:endParaRPr lang="en-US" b="1"/>
        </a:p>
      </dgm:t>
    </dgm:pt>
    <dgm:pt modelId="{77AFB4BC-AA64-4746-A82F-CFF80196508E}">
      <dgm:prSet phldrT="[Text]"/>
      <dgm:spPr>
        <a:solidFill>
          <a:srgbClr val="BDD3F6"/>
        </a:solidFill>
      </dgm:spPr>
      <dgm:t>
        <a:bodyPr/>
        <a:lstStyle/>
        <a:p>
          <a:r>
            <a:rPr lang="en-US" b="1" dirty="0" smtClean="0"/>
            <a:t>8. More people buy the products from more businesses.</a:t>
          </a:r>
          <a:endParaRPr lang="en-US" b="1" dirty="0"/>
        </a:p>
      </dgm:t>
    </dgm:pt>
    <dgm:pt modelId="{03041AFE-FD35-4602-A11A-99BA39807CDB}" type="parTrans" cxnId="{4184105D-1749-4526-9BDD-423AC5BCF48F}">
      <dgm:prSet/>
      <dgm:spPr/>
      <dgm:t>
        <a:bodyPr/>
        <a:lstStyle/>
        <a:p>
          <a:endParaRPr lang="en-US" b="1"/>
        </a:p>
      </dgm:t>
    </dgm:pt>
    <dgm:pt modelId="{6A21DBB3-40E3-4F1D-A04D-C8F5D089D6CC}" type="sibTrans" cxnId="{4184105D-1749-4526-9BDD-423AC5BCF48F}">
      <dgm:prSet/>
      <dgm:spPr>
        <a:solidFill>
          <a:schemeClr val="accent6"/>
        </a:solidFill>
      </dgm:spPr>
      <dgm:t>
        <a:bodyPr/>
        <a:lstStyle/>
        <a:p>
          <a:endParaRPr lang="en-US" b="1"/>
        </a:p>
      </dgm:t>
    </dgm:pt>
    <dgm:pt modelId="{5C6D3352-557C-4343-AF10-06AC4F94F19E}">
      <dgm:prSet phldrT="[Text]"/>
      <dgm:spPr>
        <a:solidFill>
          <a:srgbClr val="BDD3F6"/>
        </a:solidFill>
      </dgm:spPr>
      <dgm:t>
        <a:bodyPr/>
        <a:lstStyle/>
        <a:p>
          <a:r>
            <a:rPr lang="en-US" b="1" dirty="0" smtClean="0"/>
            <a:t>9. The product becomes a regular part of the marketplace.</a:t>
          </a:r>
          <a:endParaRPr lang="en-US" b="1" dirty="0"/>
        </a:p>
      </dgm:t>
    </dgm:pt>
    <dgm:pt modelId="{2E07E157-C877-4E3F-8D01-03563B02B358}" type="parTrans" cxnId="{D5866BED-45F7-450C-88F9-57B17FF2D429}">
      <dgm:prSet/>
      <dgm:spPr/>
      <dgm:t>
        <a:bodyPr/>
        <a:lstStyle/>
        <a:p>
          <a:endParaRPr lang="en-US" b="1"/>
        </a:p>
      </dgm:t>
    </dgm:pt>
    <dgm:pt modelId="{1776D07F-06CE-4E86-89C0-AA93F3214AB1}" type="sibTrans" cxnId="{D5866BED-45F7-450C-88F9-57B17FF2D429}">
      <dgm:prSet/>
      <dgm:spPr/>
      <dgm:t>
        <a:bodyPr/>
        <a:lstStyle/>
        <a:p>
          <a:endParaRPr lang="en-US" b="1"/>
        </a:p>
      </dgm:t>
    </dgm:pt>
    <dgm:pt modelId="{2970D82F-4AEE-4ADB-B338-BBC4EF046535}" type="pres">
      <dgm:prSet presAssocID="{9246C0F1-3FCA-4F96-9896-72B5419EFC3E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en-US"/>
        </a:p>
      </dgm:t>
    </dgm:pt>
    <dgm:pt modelId="{290C2068-A199-4BAF-A72C-401D4341C516}" type="pres">
      <dgm:prSet presAssocID="{37E4928D-CB5B-4AFD-8595-40FEE9EB067C}" presName="compNode" presStyleCnt="0"/>
      <dgm:spPr/>
    </dgm:pt>
    <dgm:pt modelId="{5B09B633-2117-48DD-9740-01AF147FD003}" type="pres">
      <dgm:prSet presAssocID="{37E4928D-CB5B-4AFD-8595-40FEE9EB067C}" presName="dummyConnPt" presStyleCnt="0"/>
      <dgm:spPr/>
    </dgm:pt>
    <dgm:pt modelId="{73D44714-8C95-4B98-BBEA-742E9CCFF785}" type="pres">
      <dgm:prSet presAssocID="{37E4928D-CB5B-4AFD-8595-40FEE9EB067C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45877C8-B566-48E6-AFFB-A5E0FB764742}" type="pres">
      <dgm:prSet presAssocID="{C21202F5-363B-4242-A720-1D78549EC5B7}" presName="sibTrans" presStyleLbl="bgSibTrans2D1" presStyleIdx="0" presStyleCnt="8"/>
      <dgm:spPr/>
      <dgm:t>
        <a:bodyPr/>
        <a:lstStyle/>
        <a:p>
          <a:endParaRPr lang="en-US"/>
        </a:p>
      </dgm:t>
    </dgm:pt>
    <dgm:pt modelId="{B9743AAD-BB0B-40B7-A27E-3A358F00C406}" type="pres">
      <dgm:prSet presAssocID="{547558BD-94D0-436B-BAC1-8CE11272C78F}" presName="compNode" presStyleCnt="0"/>
      <dgm:spPr/>
    </dgm:pt>
    <dgm:pt modelId="{6CFD29FF-77DA-4495-8070-7C0EEFBD80F3}" type="pres">
      <dgm:prSet presAssocID="{547558BD-94D0-436B-BAC1-8CE11272C78F}" presName="dummyConnPt" presStyleCnt="0"/>
      <dgm:spPr/>
    </dgm:pt>
    <dgm:pt modelId="{134CA00F-9D96-47AE-ADAE-3A08E46B0F3A}" type="pres">
      <dgm:prSet presAssocID="{547558BD-94D0-436B-BAC1-8CE11272C78F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EAF5A2A-3293-4366-899E-E4F172699595}" type="pres">
      <dgm:prSet presAssocID="{FE423944-FCE2-4FDB-BF5D-4C2E6D703A2E}" presName="sibTrans" presStyleLbl="bgSibTrans2D1" presStyleIdx="1" presStyleCnt="8"/>
      <dgm:spPr/>
      <dgm:t>
        <a:bodyPr/>
        <a:lstStyle/>
        <a:p>
          <a:endParaRPr lang="en-US"/>
        </a:p>
      </dgm:t>
    </dgm:pt>
    <dgm:pt modelId="{C6F39AC7-9878-41F0-BA79-C11D2B2C4690}" type="pres">
      <dgm:prSet presAssocID="{F0B04D61-B432-43E7-B84F-0BADFE94F4C7}" presName="compNode" presStyleCnt="0"/>
      <dgm:spPr/>
    </dgm:pt>
    <dgm:pt modelId="{E82D054E-5B68-400D-8DFE-3C76535A9732}" type="pres">
      <dgm:prSet presAssocID="{F0B04D61-B432-43E7-B84F-0BADFE94F4C7}" presName="dummyConnPt" presStyleCnt="0"/>
      <dgm:spPr/>
    </dgm:pt>
    <dgm:pt modelId="{2E5B6FAC-ADE7-40AD-BB0C-B0655336F1A0}" type="pres">
      <dgm:prSet presAssocID="{F0B04D61-B432-43E7-B84F-0BADFE94F4C7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7A9D8A8-8807-4F16-A3AB-254DDFE0B99D}" type="pres">
      <dgm:prSet presAssocID="{25BE1720-AF14-4603-95D7-5439D1308FC8}" presName="sibTrans" presStyleLbl="bgSibTrans2D1" presStyleIdx="2" presStyleCnt="8"/>
      <dgm:spPr/>
      <dgm:t>
        <a:bodyPr/>
        <a:lstStyle/>
        <a:p>
          <a:endParaRPr lang="en-US"/>
        </a:p>
      </dgm:t>
    </dgm:pt>
    <dgm:pt modelId="{D2F64B4E-D09B-4BD9-BF71-E7681007145B}" type="pres">
      <dgm:prSet presAssocID="{43F057F2-E82C-41DE-9278-8727DBE136AE}" presName="compNode" presStyleCnt="0"/>
      <dgm:spPr/>
    </dgm:pt>
    <dgm:pt modelId="{A214ED94-05B7-44AA-B4FD-AFB17747B8D2}" type="pres">
      <dgm:prSet presAssocID="{43F057F2-E82C-41DE-9278-8727DBE136AE}" presName="dummyConnPt" presStyleCnt="0"/>
      <dgm:spPr/>
    </dgm:pt>
    <dgm:pt modelId="{57F9EED7-AAEE-4E86-B05F-B9163E460FC9}" type="pres">
      <dgm:prSet presAssocID="{43F057F2-E82C-41DE-9278-8727DBE136AE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4E465D-2084-496C-9234-CF0764932542}" type="pres">
      <dgm:prSet presAssocID="{0C4293D3-A2E3-40F3-A9C6-A70889D16401}" presName="sibTrans" presStyleLbl="bgSibTrans2D1" presStyleIdx="3" presStyleCnt="8"/>
      <dgm:spPr/>
      <dgm:t>
        <a:bodyPr/>
        <a:lstStyle/>
        <a:p>
          <a:endParaRPr lang="en-US"/>
        </a:p>
      </dgm:t>
    </dgm:pt>
    <dgm:pt modelId="{3B73B1A4-B545-49AE-8C17-18131D0C49C3}" type="pres">
      <dgm:prSet presAssocID="{D3F2E283-4D31-462C-BC14-93BE859D703C}" presName="compNode" presStyleCnt="0"/>
      <dgm:spPr/>
    </dgm:pt>
    <dgm:pt modelId="{1D483E22-6E2A-414E-AFDB-76E588F26399}" type="pres">
      <dgm:prSet presAssocID="{D3F2E283-4D31-462C-BC14-93BE859D703C}" presName="dummyConnPt" presStyleCnt="0"/>
      <dgm:spPr/>
    </dgm:pt>
    <dgm:pt modelId="{AC0FD1E4-4569-4585-AA4C-B6004B71D7EC}" type="pres">
      <dgm:prSet presAssocID="{D3F2E283-4D31-462C-BC14-93BE859D703C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15518B0-2AA2-4428-99A6-73D316652DC1}" type="pres">
      <dgm:prSet presAssocID="{30D1F7EF-57E5-4F72-8583-ECCB10C96E87}" presName="sibTrans" presStyleLbl="bgSibTrans2D1" presStyleIdx="4" presStyleCnt="8"/>
      <dgm:spPr/>
      <dgm:t>
        <a:bodyPr/>
        <a:lstStyle/>
        <a:p>
          <a:endParaRPr lang="en-US"/>
        </a:p>
      </dgm:t>
    </dgm:pt>
    <dgm:pt modelId="{5F46BBFC-930D-4233-8ECA-50A2BFC77716}" type="pres">
      <dgm:prSet presAssocID="{46A351EA-D568-4A96-9BED-B57712F63896}" presName="compNode" presStyleCnt="0"/>
      <dgm:spPr/>
    </dgm:pt>
    <dgm:pt modelId="{EC556CCE-49D2-41F8-B1E6-CF23DEBCEDAD}" type="pres">
      <dgm:prSet presAssocID="{46A351EA-D568-4A96-9BED-B57712F63896}" presName="dummyConnPt" presStyleCnt="0"/>
      <dgm:spPr/>
    </dgm:pt>
    <dgm:pt modelId="{D222F0E9-F73D-4B9E-B29F-F1F2271B42C2}" type="pres">
      <dgm:prSet presAssocID="{46A351EA-D568-4A96-9BED-B57712F63896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9DBF38F-DC39-477F-BE85-2F7E2A020A3E}" type="pres">
      <dgm:prSet presAssocID="{637D0812-E401-49A8-8942-8143D59090A4}" presName="sibTrans" presStyleLbl="bgSibTrans2D1" presStyleIdx="5" presStyleCnt="8"/>
      <dgm:spPr/>
      <dgm:t>
        <a:bodyPr/>
        <a:lstStyle/>
        <a:p>
          <a:endParaRPr lang="en-US"/>
        </a:p>
      </dgm:t>
    </dgm:pt>
    <dgm:pt modelId="{EDD8A2D6-4536-4897-853D-89A04377B229}" type="pres">
      <dgm:prSet presAssocID="{C4B02529-4F94-4E8B-9E8D-8DE6985057D4}" presName="compNode" presStyleCnt="0"/>
      <dgm:spPr/>
    </dgm:pt>
    <dgm:pt modelId="{F6D7E03F-D926-4DB4-876B-ED881BBCB79E}" type="pres">
      <dgm:prSet presAssocID="{C4B02529-4F94-4E8B-9E8D-8DE6985057D4}" presName="dummyConnPt" presStyleCnt="0"/>
      <dgm:spPr/>
    </dgm:pt>
    <dgm:pt modelId="{B0468FB6-D1BD-4B92-BB4A-2E2311974FE9}" type="pres">
      <dgm:prSet presAssocID="{C4B02529-4F94-4E8B-9E8D-8DE6985057D4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417862-DCB8-42C0-9165-30CAD2CC0392}" type="pres">
      <dgm:prSet presAssocID="{24065392-BDD9-4C84-8BEA-76D63E165988}" presName="sibTrans" presStyleLbl="bgSibTrans2D1" presStyleIdx="6" presStyleCnt="8"/>
      <dgm:spPr/>
      <dgm:t>
        <a:bodyPr/>
        <a:lstStyle/>
        <a:p>
          <a:endParaRPr lang="en-US"/>
        </a:p>
      </dgm:t>
    </dgm:pt>
    <dgm:pt modelId="{BA880B9D-5D21-4BB4-B1A2-21172253EFDC}" type="pres">
      <dgm:prSet presAssocID="{77AFB4BC-AA64-4746-A82F-CFF80196508E}" presName="compNode" presStyleCnt="0"/>
      <dgm:spPr/>
    </dgm:pt>
    <dgm:pt modelId="{DFAB94FE-B551-4006-AED1-BE2D0CD87805}" type="pres">
      <dgm:prSet presAssocID="{77AFB4BC-AA64-4746-A82F-CFF80196508E}" presName="dummyConnPt" presStyleCnt="0"/>
      <dgm:spPr/>
    </dgm:pt>
    <dgm:pt modelId="{1B0A7B59-63C0-48BE-80C1-5855D3CC6B3C}" type="pres">
      <dgm:prSet presAssocID="{77AFB4BC-AA64-4746-A82F-CFF80196508E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FBB7DB0-9DC8-4309-849C-F625BF21FD50}" type="pres">
      <dgm:prSet presAssocID="{6A21DBB3-40E3-4F1D-A04D-C8F5D089D6CC}" presName="sibTrans" presStyleLbl="bgSibTrans2D1" presStyleIdx="7" presStyleCnt="8"/>
      <dgm:spPr/>
      <dgm:t>
        <a:bodyPr/>
        <a:lstStyle/>
        <a:p>
          <a:endParaRPr lang="en-US"/>
        </a:p>
      </dgm:t>
    </dgm:pt>
    <dgm:pt modelId="{2E25B36E-4913-4B3C-8256-23C05C700784}" type="pres">
      <dgm:prSet presAssocID="{5C6D3352-557C-4343-AF10-06AC4F94F19E}" presName="compNode" presStyleCnt="0"/>
      <dgm:spPr/>
    </dgm:pt>
    <dgm:pt modelId="{E4762AFC-72AF-4A22-A8EA-53ECED6D223F}" type="pres">
      <dgm:prSet presAssocID="{5C6D3352-557C-4343-AF10-06AC4F94F19E}" presName="dummyConnPt" presStyleCnt="0"/>
      <dgm:spPr/>
    </dgm:pt>
    <dgm:pt modelId="{B7C45DA6-B3D7-41D6-B1FE-ED9C53023540}" type="pres">
      <dgm:prSet presAssocID="{5C6D3352-557C-4343-AF10-06AC4F94F19E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E9BD8EC-12FA-499C-8DC8-256A317DCFA2}" type="presOf" srcId="{F0B04D61-B432-43E7-B84F-0BADFE94F4C7}" destId="{2E5B6FAC-ADE7-40AD-BB0C-B0655336F1A0}" srcOrd="0" destOrd="0" presId="urn:microsoft.com/office/officeart/2005/8/layout/bProcess4"/>
    <dgm:cxn modelId="{7E86A8D2-6601-45C1-BE10-A9C95D257598}" type="presOf" srcId="{637D0812-E401-49A8-8942-8143D59090A4}" destId="{59DBF38F-DC39-477F-BE85-2F7E2A020A3E}" srcOrd="0" destOrd="0" presId="urn:microsoft.com/office/officeart/2005/8/layout/bProcess4"/>
    <dgm:cxn modelId="{03B11CF1-D6CD-49FB-9709-BE5AC3879496}" type="presOf" srcId="{46A351EA-D568-4A96-9BED-B57712F63896}" destId="{D222F0E9-F73D-4B9E-B29F-F1F2271B42C2}" srcOrd="0" destOrd="0" presId="urn:microsoft.com/office/officeart/2005/8/layout/bProcess4"/>
    <dgm:cxn modelId="{5D2828AC-F27F-406D-ABBD-EC88522A8701}" srcId="{9246C0F1-3FCA-4F96-9896-72B5419EFC3E}" destId="{D3F2E283-4D31-462C-BC14-93BE859D703C}" srcOrd="4" destOrd="0" parTransId="{53938A33-75D4-46F3-B6E0-D3A482382E1C}" sibTransId="{30D1F7EF-57E5-4F72-8583-ECCB10C96E87}"/>
    <dgm:cxn modelId="{4FFCAC17-FCD8-460F-A7E3-2F93D1404B88}" type="presOf" srcId="{C21202F5-363B-4242-A720-1D78549EC5B7}" destId="{845877C8-B566-48E6-AFFB-A5E0FB764742}" srcOrd="0" destOrd="0" presId="urn:microsoft.com/office/officeart/2005/8/layout/bProcess4"/>
    <dgm:cxn modelId="{BE44598E-2115-4C8D-A42F-4B86064A2F1D}" srcId="{9246C0F1-3FCA-4F96-9896-72B5419EFC3E}" destId="{46A351EA-D568-4A96-9BED-B57712F63896}" srcOrd="5" destOrd="0" parTransId="{47B85FCD-3B07-470D-9277-D3C35954E77A}" sibTransId="{637D0812-E401-49A8-8942-8143D59090A4}"/>
    <dgm:cxn modelId="{3867FB0D-7211-4717-8FB4-5DADC02EF2AD}" srcId="{9246C0F1-3FCA-4F96-9896-72B5419EFC3E}" destId="{43F057F2-E82C-41DE-9278-8727DBE136AE}" srcOrd="3" destOrd="0" parTransId="{484F61D1-96E6-46FD-AEFE-F66C0EC80C0F}" sibTransId="{0C4293D3-A2E3-40F3-A9C6-A70889D16401}"/>
    <dgm:cxn modelId="{D5866BED-45F7-450C-88F9-57B17FF2D429}" srcId="{9246C0F1-3FCA-4F96-9896-72B5419EFC3E}" destId="{5C6D3352-557C-4343-AF10-06AC4F94F19E}" srcOrd="8" destOrd="0" parTransId="{2E07E157-C877-4E3F-8D01-03563B02B358}" sibTransId="{1776D07F-06CE-4E86-89C0-AA93F3214AB1}"/>
    <dgm:cxn modelId="{06F1AB9D-1F86-42DC-A2A2-6141E3616FEF}" type="presOf" srcId="{D3F2E283-4D31-462C-BC14-93BE859D703C}" destId="{AC0FD1E4-4569-4585-AA4C-B6004B71D7EC}" srcOrd="0" destOrd="0" presId="urn:microsoft.com/office/officeart/2005/8/layout/bProcess4"/>
    <dgm:cxn modelId="{7B987D76-400B-4F90-9C97-1A94F2598518}" type="presOf" srcId="{25BE1720-AF14-4603-95D7-5439D1308FC8}" destId="{C7A9D8A8-8807-4F16-A3AB-254DDFE0B99D}" srcOrd="0" destOrd="0" presId="urn:microsoft.com/office/officeart/2005/8/layout/bProcess4"/>
    <dgm:cxn modelId="{BF224E06-852A-4D89-9871-DAAE9AFEAAFB}" type="presOf" srcId="{30D1F7EF-57E5-4F72-8583-ECCB10C96E87}" destId="{315518B0-2AA2-4428-99A6-73D316652DC1}" srcOrd="0" destOrd="0" presId="urn:microsoft.com/office/officeart/2005/8/layout/bProcess4"/>
    <dgm:cxn modelId="{FDB79C7B-00B3-4696-9DF6-CB35E6104C97}" type="presOf" srcId="{9246C0F1-3FCA-4F96-9896-72B5419EFC3E}" destId="{2970D82F-4AEE-4ADB-B338-BBC4EF046535}" srcOrd="0" destOrd="0" presId="urn:microsoft.com/office/officeart/2005/8/layout/bProcess4"/>
    <dgm:cxn modelId="{1421AA1F-22DC-47DE-9AB7-AA03CC8ED4D8}" type="presOf" srcId="{43F057F2-E82C-41DE-9278-8727DBE136AE}" destId="{57F9EED7-AAEE-4E86-B05F-B9163E460FC9}" srcOrd="0" destOrd="0" presId="urn:microsoft.com/office/officeart/2005/8/layout/bProcess4"/>
    <dgm:cxn modelId="{875D192A-8F3B-4E3C-989F-4DB1CED15348}" type="presOf" srcId="{0C4293D3-A2E3-40F3-A9C6-A70889D16401}" destId="{DE4E465D-2084-496C-9234-CF0764932542}" srcOrd="0" destOrd="0" presId="urn:microsoft.com/office/officeart/2005/8/layout/bProcess4"/>
    <dgm:cxn modelId="{714E3A66-3301-494B-BE7A-D52B1B0359C4}" type="presOf" srcId="{C4B02529-4F94-4E8B-9E8D-8DE6985057D4}" destId="{B0468FB6-D1BD-4B92-BB4A-2E2311974FE9}" srcOrd="0" destOrd="0" presId="urn:microsoft.com/office/officeart/2005/8/layout/bProcess4"/>
    <dgm:cxn modelId="{E2C3C160-8F28-43C6-9424-506B099F1BE8}" srcId="{9246C0F1-3FCA-4F96-9896-72B5419EFC3E}" destId="{F0B04D61-B432-43E7-B84F-0BADFE94F4C7}" srcOrd="2" destOrd="0" parTransId="{2A080C33-A39E-4D19-8047-63D86D485E10}" sibTransId="{25BE1720-AF14-4603-95D7-5439D1308FC8}"/>
    <dgm:cxn modelId="{424FB2CA-0D7E-4243-8AD0-3E5E607E3CA0}" type="presOf" srcId="{37E4928D-CB5B-4AFD-8595-40FEE9EB067C}" destId="{73D44714-8C95-4B98-BBEA-742E9CCFF785}" srcOrd="0" destOrd="0" presId="urn:microsoft.com/office/officeart/2005/8/layout/bProcess4"/>
    <dgm:cxn modelId="{4184105D-1749-4526-9BDD-423AC5BCF48F}" srcId="{9246C0F1-3FCA-4F96-9896-72B5419EFC3E}" destId="{77AFB4BC-AA64-4746-A82F-CFF80196508E}" srcOrd="7" destOrd="0" parTransId="{03041AFE-FD35-4602-A11A-99BA39807CDB}" sibTransId="{6A21DBB3-40E3-4F1D-A04D-C8F5D089D6CC}"/>
    <dgm:cxn modelId="{B1AE09DF-6EBD-499E-86D3-38F11C0BFE0B}" srcId="{9246C0F1-3FCA-4F96-9896-72B5419EFC3E}" destId="{547558BD-94D0-436B-BAC1-8CE11272C78F}" srcOrd="1" destOrd="0" parTransId="{63E70774-9C58-40A2-81D2-D327EE1076AA}" sibTransId="{FE423944-FCE2-4FDB-BF5D-4C2E6D703A2E}"/>
    <dgm:cxn modelId="{BA7F9C9B-807D-43FD-B152-E99B5ADEF639}" srcId="{9246C0F1-3FCA-4F96-9896-72B5419EFC3E}" destId="{C4B02529-4F94-4E8B-9E8D-8DE6985057D4}" srcOrd="6" destOrd="0" parTransId="{BF9797F7-3875-470E-86B5-C09D4AE58D3E}" sibTransId="{24065392-BDD9-4C84-8BEA-76D63E165988}"/>
    <dgm:cxn modelId="{B416D72B-2AC5-464F-AFA0-709B2FC156E7}" type="presOf" srcId="{24065392-BDD9-4C84-8BEA-76D63E165988}" destId="{B1417862-DCB8-42C0-9165-30CAD2CC0392}" srcOrd="0" destOrd="0" presId="urn:microsoft.com/office/officeart/2005/8/layout/bProcess4"/>
    <dgm:cxn modelId="{C15D3749-6D8C-407A-8199-F4E533E8AFD1}" type="presOf" srcId="{547558BD-94D0-436B-BAC1-8CE11272C78F}" destId="{134CA00F-9D96-47AE-ADAE-3A08E46B0F3A}" srcOrd="0" destOrd="0" presId="urn:microsoft.com/office/officeart/2005/8/layout/bProcess4"/>
    <dgm:cxn modelId="{396332CF-2AEE-4E1B-8A69-5EDBBDCF405A}" srcId="{9246C0F1-3FCA-4F96-9896-72B5419EFC3E}" destId="{37E4928D-CB5B-4AFD-8595-40FEE9EB067C}" srcOrd="0" destOrd="0" parTransId="{9E555AEC-C3CE-47FF-9D65-A7E4405DA2E9}" sibTransId="{C21202F5-363B-4242-A720-1D78549EC5B7}"/>
    <dgm:cxn modelId="{ECEA528B-E623-4C83-AE3F-15D2EAF5310F}" type="presOf" srcId="{6A21DBB3-40E3-4F1D-A04D-C8F5D089D6CC}" destId="{AFBB7DB0-9DC8-4309-849C-F625BF21FD50}" srcOrd="0" destOrd="0" presId="urn:microsoft.com/office/officeart/2005/8/layout/bProcess4"/>
    <dgm:cxn modelId="{88547DAB-1C9F-4EA4-9E61-10A5DCF898AE}" type="presOf" srcId="{FE423944-FCE2-4FDB-BF5D-4C2E6D703A2E}" destId="{3EAF5A2A-3293-4366-899E-E4F172699595}" srcOrd="0" destOrd="0" presId="urn:microsoft.com/office/officeart/2005/8/layout/bProcess4"/>
    <dgm:cxn modelId="{FC3802B3-2042-478F-B385-E0B0E98D8D69}" type="presOf" srcId="{5C6D3352-557C-4343-AF10-06AC4F94F19E}" destId="{B7C45DA6-B3D7-41D6-B1FE-ED9C53023540}" srcOrd="0" destOrd="0" presId="urn:microsoft.com/office/officeart/2005/8/layout/bProcess4"/>
    <dgm:cxn modelId="{27D65706-4452-45B8-A45B-A2E7E74388C2}" type="presOf" srcId="{77AFB4BC-AA64-4746-A82F-CFF80196508E}" destId="{1B0A7B59-63C0-48BE-80C1-5855D3CC6B3C}" srcOrd="0" destOrd="0" presId="urn:microsoft.com/office/officeart/2005/8/layout/bProcess4"/>
    <dgm:cxn modelId="{63E701CC-4D96-4343-A0DB-74F7FD7A018A}" type="presParOf" srcId="{2970D82F-4AEE-4ADB-B338-BBC4EF046535}" destId="{290C2068-A199-4BAF-A72C-401D4341C516}" srcOrd="0" destOrd="0" presId="urn:microsoft.com/office/officeart/2005/8/layout/bProcess4"/>
    <dgm:cxn modelId="{739CE64C-F2B8-4983-B36A-6E14C8D00AF5}" type="presParOf" srcId="{290C2068-A199-4BAF-A72C-401D4341C516}" destId="{5B09B633-2117-48DD-9740-01AF147FD003}" srcOrd="0" destOrd="0" presId="urn:microsoft.com/office/officeart/2005/8/layout/bProcess4"/>
    <dgm:cxn modelId="{CD93E641-7083-49B3-888F-32E52E65737C}" type="presParOf" srcId="{290C2068-A199-4BAF-A72C-401D4341C516}" destId="{73D44714-8C95-4B98-BBEA-742E9CCFF785}" srcOrd="1" destOrd="0" presId="urn:microsoft.com/office/officeart/2005/8/layout/bProcess4"/>
    <dgm:cxn modelId="{D5FE12B1-6CF8-4778-95DF-EBA7AAF09816}" type="presParOf" srcId="{2970D82F-4AEE-4ADB-B338-BBC4EF046535}" destId="{845877C8-B566-48E6-AFFB-A5E0FB764742}" srcOrd="1" destOrd="0" presId="urn:microsoft.com/office/officeart/2005/8/layout/bProcess4"/>
    <dgm:cxn modelId="{C6319CCF-2F0A-4286-98C2-1204D2DA7810}" type="presParOf" srcId="{2970D82F-4AEE-4ADB-B338-BBC4EF046535}" destId="{B9743AAD-BB0B-40B7-A27E-3A358F00C406}" srcOrd="2" destOrd="0" presId="urn:microsoft.com/office/officeart/2005/8/layout/bProcess4"/>
    <dgm:cxn modelId="{9A8CC78E-E2CE-4C35-B303-5E4E0B31F7BA}" type="presParOf" srcId="{B9743AAD-BB0B-40B7-A27E-3A358F00C406}" destId="{6CFD29FF-77DA-4495-8070-7C0EEFBD80F3}" srcOrd="0" destOrd="0" presId="urn:microsoft.com/office/officeart/2005/8/layout/bProcess4"/>
    <dgm:cxn modelId="{DD9D4497-B285-4551-B2DF-8CE132DC7334}" type="presParOf" srcId="{B9743AAD-BB0B-40B7-A27E-3A358F00C406}" destId="{134CA00F-9D96-47AE-ADAE-3A08E46B0F3A}" srcOrd="1" destOrd="0" presId="urn:microsoft.com/office/officeart/2005/8/layout/bProcess4"/>
    <dgm:cxn modelId="{75BDBE03-583E-4476-9FDF-339972D6F55C}" type="presParOf" srcId="{2970D82F-4AEE-4ADB-B338-BBC4EF046535}" destId="{3EAF5A2A-3293-4366-899E-E4F172699595}" srcOrd="3" destOrd="0" presId="urn:microsoft.com/office/officeart/2005/8/layout/bProcess4"/>
    <dgm:cxn modelId="{89F25C01-6D39-43AC-842A-36855379ABFC}" type="presParOf" srcId="{2970D82F-4AEE-4ADB-B338-BBC4EF046535}" destId="{C6F39AC7-9878-41F0-BA79-C11D2B2C4690}" srcOrd="4" destOrd="0" presId="urn:microsoft.com/office/officeart/2005/8/layout/bProcess4"/>
    <dgm:cxn modelId="{0F465C39-FAD5-4FDD-A642-E89D1BE57B1C}" type="presParOf" srcId="{C6F39AC7-9878-41F0-BA79-C11D2B2C4690}" destId="{E82D054E-5B68-400D-8DFE-3C76535A9732}" srcOrd="0" destOrd="0" presId="urn:microsoft.com/office/officeart/2005/8/layout/bProcess4"/>
    <dgm:cxn modelId="{9F42E12A-310F-42BF-A12B-5CDB4B61B99A}" type="presParOf" srcId="{C6F39AC7-9878-41F0-BA79-C11D2B2C4690}" destId="{2E5B6FAC-ADE7-40AD-BB0C-B0655336F1A0}" srcOrd="1" destOrd="0" presId="urn:microsoft.com/office/officeart/2005/8/layout/bProcess4"/>
    <dgm:cxn modelId="{03F511BA-BA1B-4294-A03B-E26605EAF407}" type="presParOf" srcId="{2970D82F-4AEE-4ADB-B338-BBC4EF046535}" destId="{C7A9D8A8-8807-4F16-A3AB-254DDFE0B99D}" srcOrd="5" destOrd="0" presId="urn:microsoft.com/office/officeart/2005/8/layout/bProcess4"/>
    <dgm:cxn modelId="{9B08CBBA-1932-44C3-B52F-4CFB306B54FF}" type="presParOf" srcId="{2970D82F-4AEE-4ADB-B338-BBC4EF046535}" destId="{D2F64B4E-D09B-4BD9-BF71-E7681007145B}" srcOrd="6" destOrd="0" presId="urn:microsoft.com/office/officeart/2005/8/layout/bProcess4"/>
    <dgm:cxn modelId="{0DA36E52-EC2F-40E1-B794-3B21CE583AF2}" type="presParOf" srcId="{D2F64B4E-D09B-4BD9-BF71-E7681007145B}" destId="{A214ED94-05B7-44AA-B4FD-AFB17747B8D2}" srcOrd="0" destOrd="0" presId="urn:microsoft.com/office/officeart/2005/8/layout/bProcess4"/>
    <dgm:cxn modelId="{1BFC2434-68E8-4A34-B680-8D9336A65911}" type="presParOf" srcId="{D2F64B4E-D09B-4BD9-BF71-E7681007145B}" destId="{57F9EED7-AAEE-4E86-B05F-B9163E460FC9}" srcOrd="1" destOrd="0" presId="urn:microsoft.com/office/officeart/2005/8/layout/bProcess4"/>
    <dgm:cxn modelId="{505528F9-D3BA-4461-A3DA-F793F09EC738}" type="presParOf" srcId="{2970D82F-4AEE-4ADB-B338-BBC4EF046535}" destId="{DE4E465D-2084-496C-9234-CF0764932542}" srcOrd="7" destOrd="0" presId="urn:microsoft.com/office/officeart/2005/8/layout/bProcess4"/>
    <dgm:cxn modelId="{EEDCCF30-52D9-4606-AEAF-D6ED526E006E}" type="presParOf" srcId="{2970D82F-4AEE-4ADB-B338-BBC4EF046535}" destId="{3B73B1A4-B545-49AE-8C17-18131D0C49C3}" srcOrd="8" destOrd="0" presId="urn:microsoft.com/office/officeart/2005/8/layout/bProcess4"/>
    <dgm:cxn modelId="{588EF569-0729-459B-8156-6A80C85AE49F}" type="presParOf" srcId="{3B73B1A4-B545-49AE-8C17-18131D0C49C3}" destId="{1D483E22-6E2A-414E-AFDB-76E588F26399}" srcOrd="0" destOrd="0" presId="urn:microsoft.com/office/officeart/2005/8/layout/bProcess4"/>
    <dgm:cxn modelId="{FDED13C2-CF5D-4B06-99E9-6E07AE375BE9}" type="presParOf" srcId="{3B73B1A4-B545-49AE-8C17-18131D0C49C3}" destId="{AC0FD1E4-4569-4585-AA4C-B6004B71D7EC}" srcOrd="1" destOrd="0" presId="urn:microsoft.com/office/officeart/2005/8/layout/bProcess4"/>
    <dgm:cxn modelId="{23F34A77-CBD8-4726-9796-E84B10914E64}" type="presParOf" srcId="{2970D82F-4AEE-4ADB-B338-BBC4EF046535}" destId="{315518B0-2AA2-4428-99A6-73D316652DC1}" srcOrd="9" destOrd="0" presId="urn:microsoft.com/office/officeart/2005/8/layout/bProcess4"/>
    <dgm:cxn modelId="{692CB38A-94E6-4940-8B15-A3C9AC3DAC2D}" type="presParOf" srcId="{2970D82F-4AEE-4ADB-B338-BBC4EF046535}" destId="{5F46BBFC-930D-4233-8ECA-50A2BFC77716}" srcOrd="10" destOrd="0" presId="urn:microsoft.com/office/officeart/2005/8/layout/bProcess4"/>
    <dgm:cxn modelId="{4657D088-4D46-4352-85A9-577B106994C8}" type="presParOf" srcId="{5F46BBFC-930D-4233-8ECA-50A2BFC77716}" destId="{EC556CCE-49D2-41F8-B1E6-CF23DEBCEDAD}" srcOrd="0" destOrd="0" presId="urn:microsoft.com/office/officeart/2005/8/layout/bProcess4"/>
    <dgm:cxn modelId="{2B8FFAE3-2BEE-41F8-B9A2-DBA6CB9F51AE}" type="presParOf" srcId="{5F46BBFC-930D-4233-8ECA-50A2BFC77716}" destId="{D222F0E9-F73D-4B9E-B29F-F1F2271B42C2}" srcOrd="1" destOrd="0" presId="urn:microsoft.com/office/officeart/2005/8/layout/bProcess4"/>
    <dgm:cxn modelId="{8913D388-7095-4172-9FBC-62B839CD5605}" type="presParOf" srcId="{2970D82F-4AEE-4ADB-B338-BBC4EF046535}" destId="{59DBF38F-DC39-477F-BE85-2F7E2A020A3E}" srcOrd="11" destOrd="0" presId="urn:microsoft.com/office/officeart/2005/8/layout/bProcess4"/>
    <dgm:cxn modelId="{95CF0D5A-342B-4619-8FE3-2BA44039ECAC}" type="presParOf" srcId="{2970D82F-4AEE-4ADB-B338-BBC4EF046535}" destId="{EDD8A2D6-4536-4897-853D-89A04377B229}" srcOrd="12" destOrd="0" presId="urn:microsoft.com/office/officeart/2005/8/layout/bProcess4"/>
    <dgm:cxn modelId="{1DD5D8AB-40D2-469E-BFF9-F7908DEDCB54}" type="presParOf" srcId="{EDD8A2D6-4536-4897-853D-89A04377B229}" destId="{F6D7E03F-D926-4DB4-876B-ED881BBCB79E}" srcOrd="0" destOrd="0" presId="urn:microsoft.com/office/officeart/2005/8/layout/bProcess4"/>
    <dgm:cxn modelId="{F1CEAEA5-612B-4938-900B-B1593C9F7BFE}" type="presParOf" srcId="{EDD8A2D6-4536-4897-853D-89A04377B229}" destId="{B0468FB6-D1BD-4B92-BB4A-2E2311974FE9}" srcOrd="1" destOrd="0" presId="urn:microsoft.com/office/officeart/2005/8/layout/bProcess4"/>
    <dgm:cxn modelId="{998951D7-A947-407B-8171-B613C5F2D70A}" type="presParOf" srcId="{2970D82F-4AEE-4ADB-B338-BBC4EF046535}" destId="{B1417862-DCB8-42C0-9165-30CAD2CC0392}" srcOrd="13" destOrd="0" presId="urn:microsoft.com/office/officeart/2005/8/layout/bProcess4"/>
    <dgm:cxn modelId="{C14CD1C6-9B5F-43BC-AC68-30C893DA7252}" type="presParOf" srcId="{2970D82F-4AEE-4ADB-B338-BBC4EF046535}" destId="{BA880B9D-5D21-4BB4-B1A2-21172253EFDC}" srcOrd="14" destOrd="0" presId="urn:microsoft.com/office/officeart/2005/8/layout/bProcess4"/>
    <dgm:cxn modelId="{BC6904CC-EF63-4A08-8383-08F3514BB296}" type="presParOf" srcId="{BA880B9D-5D21-4BB4-B1A2-21172253EFDC}" destId="{DFAB94FE-B551-4006-AED1-BE2D0CD87805}" srcOrd="0" destOrd="0" presId="urn:microsoft.com/office/officeart/2005/8/layout/bProcess4"/>
    <dgm:cxn modelId="{20845A6E-526B-486F-9156-DF513BCBB9CD}" type="presParOf" srcId="{BA880B9D-5D21-4BB4-B1A2-21172253EFDC}" destId="{1B0A7B59-63C0-48BE-80C1-5855D3CC6B3C}" srcOrd="1" destOrd="0" presId="urn:microsoft.com/office/officeart/2005/8/layout/bProcess4"/>
    <dgm:cxn modelId="{E8FE3651-F329-4B26-BBED-F9B40BB0FD09}" type="presParOf" srcId="{2970D82F-4AEE-4ADB-B338-BBC4EF046535}" destId="{AFBB7DB0-9DC8-4309-849C-F625BF21FD50}" srcOrd="15" destOrd="0" presId="urn:microsoft.com/office/officeart/2005/8/layout/bProcess4"/>
    <dgm:cxn modelId="{42C00C9F-7506-4AD4-A2CF-F9BFC5419297}" type="presParOf" srcId="{2970D82F-4AEE-4ADB-B338-BBC4EF046535}" destId="{2E25B36E-4913-4B3C-8256-23C05C700784}" srcOrd="16" destOrd="0" presId="urn:microsoft.com/office/officeart/2005/8/layout/bProcess4"/>
    <dgm:cxn modelId="{D9813190-5A3A-4B75-8B87-201DA8F144F4}" type="presParOf" srcId="{2E25B36E-4913-4B3C-8256-23C05C700784}" destId="{E4762AFC-72AF-4A22-A8EA-53ECED6D223F}" srcOrd="0" destOrd="0" presId="urn:microsoft.com/office/officeart/2005/8/layout/bProcess4"/>
    <dgm:cxn modelId="{DA8FDC08-E585-4282-806D-75AFA45FF806}" type="presParOf" srcId="{2E25B36E-4913-4B3C-8256-23C05C700784}" destId="{B7C45DA6-B3D7-41D6-B1FE-ED9C53023540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BB06703-F227-4149-8563-9755A5117717}" type="doc">
      <dgm:prSet loTypeId="urn:microsoft.com/office/officeart/2005/8/layout/gear1" loCatId="relationship" qsTypeId="urn:microsoft.com/office/officeart/2005/8/quickstyle/simple1" qsCatId="simple" csTypeId="urn:microsoft.com/office/officeart/2005/8/colors/accent1_5" csCatId="accent1" phldr="1"/>
      <dgm:spPr/>
    </dgm:pt>
    <dgm:pt modelId="{2BC7BC66-EDA2-4AD9-8ACA-0B431E3316B7}">
      <dgm:prSet phldrT="[Text]" custT="1"/>
      <dgm:spPr>
        <a:solidFill>
          <a:srgbClr val="74A7F2">
            <a:alpha val="89804"/>
          </a:srgbClr>
        </a:solidFill>
      </dgm:spPr>
      <dgm:t>
        <a:bodyPr lIns="9144" tIns="9144" rIns="9144" bIns="9144"/>
        <a:lstStyle/>
        <a:p>
          <a:r>
            <a:rPr lang="en-US" sz="2100" dirty="0" smtClean="0">
              <a:solidFill>
                <a:schemeClr val="tx1"/>
              </a:solidFill>
            </a:rPr>
            <a:t>How reliable or reputable is the certification?</a:t>
          </a:r>
          <a:endParaRPr lang="en-US" sz="2100" dirty="0">
            <a:solidFill>
              <a:schemeClr val="tx1"/>
            </a:solidFill>
          </a:endParaRPr>
        </a:p>
      </dgm:t>
    </dgm:pt>
    <dgm:pt modelId="{726D92A9-663F-4F47-A965-E343BB28F73E}" type="parTrans" cxnId="{62804399-BBE1-4F91-8F89-9B7869BE0406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52805ADD-84AE-431C-BA5C-02B2C69B0BAC}" type="sibTrans" cxnId="{62804399-BBE1-4F91-8F89-9B7869BE0406}">
      <dgm:prSet/>
      <dgm:spPr>
        <a:solidFill>
          <a:srgbClr val="74A7F2"/>
        </a:solidFill>
      </dgm:spPr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D3076B70-C424-4422-8C3F-4FC8C5984C40}">
      <dgm:prSet phldrT="[Text]" custT="1"/>
      <dgm:spPr>
        <a:solidFill>
          <a:srgbClr val="BDD3F6">
            <a:alpha val="70000"/>
          </a:srgbClr>
        </a:solidFill>
      </dgm:spPr>
      <dgm:t>
        <a:bodyPr lIns="9144" tIns="9144" rIns="9144" bIns="9144"/>
        <a:lstStyle/>
        <a:p>
          <a:r>
            <a:rPr lang="en-US" sz="2100" dirty="0" smtClean="0">
              <a:solidFill>
                <a:schemeClr val="tx1"/>
              </a:solidFill>
            </a:rPr>
            <a:t>What is being judged?</a:t>
          </a:r>
          <a:endParaRPr lang="en-US" sz="2100" dirty="0">
            <a:solidFill>
              <a:schemeClr val="tx1"/>
            </a:solidFill>
          </a:endParaRPr>
        </a:p>
      </dgm:t>
    </dgm:pt>
    <dgm:pt modelId="{0A65361B-09C4-4E05-9DF3-4D8CD1D10151}" type="parTrans" cxnId="{3D3AAD39-3282-47BD-9A8A-EE17FC649A1E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5A909E64-0CE4-43A5-B90B-E1A0CA8523AE}" type="sibTrans" cxnId="{3D3AAD39-3282-47BD-9A8A-EE17FC649A1E}">
      <dgm:prSet/>
      <dgm:spPr>
        <a:solidFill>
          <a:srgbClr val="BDD3F6"/>
        </a:solidFill>
      </dgm:spPr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E51B011B-8F7D-4FF1-A4F4-18D5D369C528}">
      <dgm:prSet phldrT="[Text]" custT="1"/>
      <dgm:spPr>
        <a:solidFill>
          <a:srgbClr val="D0E1FA">
            <a:alpha val="49804"/>
          </a:srgbClr>
        </a:solidFill>
      </dgm:spPr>
      <dgm:t>
        <a:bodyPr/>
        <a:lstStyle/>
        <a:p>
          <a:r>
            <a:rPr lang="en-US" sz="2100" dirty="0" smtClean="0">
              <a:solidFill>
                <a:schemeClr val="tx1"/>
              </a:solidFill>
            </a:rPr>
            <a:t>Who judges?</a:t>
          </a:r>
          <a:endParaRPr lang="en-US" sz="2100" dirty="0">
            <a:solidFill>
              <a:schemeClr val="tx1"/>
            </a:solidFill>
          </a:endParaRPr>
        </a:p>
      </dgm:t>
    </dgm:pt>
    <dgm:pt modelId="{2CFCE639-6F48-434E-8F8B-0D2428FA8D95}" type="parTrans" cxnId="{AB55BC13-9D46-48AC-AB01-0B73D131A175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D26EBC6A-8E53-4A9B-A8D4-5857E2700C65}" type="sibTrans" cxnId="{AB55BC13-9D46-48AC-AB01-0B73D131A175}">
      <dgm:prSet/>
      <dgm:spPr>
        <a:solidFill>
          <a:srgbClr val="E7EFFB"/>
        </a:solidFill>
      </dgm:spPr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853C4249-116B-498C-907F-923BA9356117}" type="pres">
      <dgm:prSet presAssocID="{6BB06703-F227-4149-8563-9755A5117717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A5836E4A-2369-484F-A9C3-ACED47423835}" type="pres">
      <dgm:prSet presAssocID="{2BC7BC66-EDA2-4AD9-8ACA-0B431E3316B7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2462E66-5725-4191-9EE3-5551B64FE665}" type="pres">
      <dgm:prSet presAssocID="{2BC7BC66-EDA2-4AD9-8ACA-0B431E3316B7}" presName="gear1srcNode" presStyleLbl="node1" presStyleIdx="0" presStyleCnt="3"/>
      <dgm:spPr/>
      <dgm:t>
        <a:bodyPr/>
        <a:lstStyle/>
        <a:p>
          <a:endParaRPr lang="en-US"/>
        </a:p>
      </dgm:t>
    </dgm:pt>
    <dgm:pt modelId="{8EDB0660-322A-49A5-826D-A744ECF0A19F}" type="pres">
      <dgm:prSet presAssocID="{2BC7BC66-EDA2-4AD9-8ACA-0B431E3316B7}" presName="gear1dstNode" presStyleLbl="node1" presStyleIdx="0" presStyleCnt="3"/>
      <dgm:spPr/>
      <dgm:t>
        <a:bodyPr/>
        <a:lstStyle/>
        <a:p>
          <a:endParaRPr lang="en-US"/>
        </a:p>
      </dgm:t>
    </dgm:pt>
    <dgm:pt modelId="{C5252043-1A01-494B-B2C2-2DCF1B27B53A}" type="pres">
      <dgm:prSet presAssocID="{D3076B70-C424-4422-8C3F-4FC8C5984C40}" presName="gear2" presStyleLbl="node1" presStyleIdx="1" presStyleCnt="3" custScaleX="112987" custScaleY="10627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0F201A9-68F2-4FA0-A091-513956C08F77}" type="pres">
      <dgm:prSet presAssocID="{D3076B70-C424-4422-8C3F-4FC8C5984C40}" presName="gear2srcNode" presStyleLbl="node1" presStyleIdx="1" presStyleCnt="3"/>
      <dgm:spPr/>
      <dgm:t>
        <a:bodyPr/>
        <a:lstStyle/>
        <a:p>
          <a:endParaRPr lang="en-US"/>
        </a:p>
      </dgm:t>
    </dgm:pt>
    <dgm:pt modelId="{A4C14722-6B20-4761-BB63-C8877BD18AB9}" type="pres">
      <dgm:prSet presAssocID="{D3076B70-C424-4422-8C3F-4FC8C5984C40}" presName="gear2dstNode" presStyleLbl="node1" presStyleIdx="1" presStyleCnt="3"/>
      <dgm:spPr/>
      <dgm:t>
        <a:bodyPr/>
        <a:lstStyle/>
        <a:p>
          <a:endParaRPr lang="en-US"/>
        </a:p>
      </dgm:t>
    </dgm:pt>
    <dgm:pt modelId="{0531D20C-74D2-464C-837F-4E0E39BED22E}" type="pres">
      <dgm:prSet presAssocID="{E51B011B-8F7D-4FF1-A4F4-18D5D369C528}" presName="gear3" presStyleLbl="node1" presStyleIdx="2" presStyleCnt="3"/>
      <dgm:spPr/>
      <dgm:t>
        <a:bodyPr/>
        <a:lstStyle/>
        <a:p>
          <a:endParaRPr lang="en-US"/>
        </a:p>
      </dgm:t>
    </dgm:pt>
    <dgm:pt modelId="{EE088048-BD56-40EA-80D2-FDCF1103AD49}" type="pres">
      <dgm:prSet presAssocID="{E51B011B-8F7D-4FF1-A4F4-18D5D369C528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D4D0770-6A6F-47BE-9E03-BC0715F71163}" type="pres">
      <dgm:prSet presAssocID="{E51B011B-8F7D-4FF1-A4F4-18D5D369C528}" presName="gear3srcNode" presStyleLbl="node1" presStyleIdx="2" presStyleCnt="3"/>
      <dgm:spPr/>
      <dgm:t>
        <a:bodyPr/>
        <a:lstStyle/>
        <a:p>
          <a:endParaRPr lang="en-US"/>
        </a:p>
      </dgm:t>
    </dgm:pt>
    <dgm:pt modelId="{8C615A42-4C5C-4AD6-9AC5-2678B0BAE51B}" type="pres">
      <dgm:prSet presAssocID="{E51B011B-8F7D-4FF1-A4F4-18D5D369C528}" presName="gear3dstNode" presStyleLbl="node1" presStyleIdx="2" presStyleCnt="3"/>
      <dgm:spPr/>
      <dgm:t>
        <a:bodyPr/>
        <a:lstStyle/>
        <a:p>
          <a:endParaRPr lang="en-US"/>
        </a:p>
      </dgm:t>
    </dgm:pt>
    <dgm:pt modelId="{9EC72242-2C0F-451E-8EAA-4E488FE9A6DB}" type="pres">
      <dgm:prSet presAssocID="{52805ADD-84AE-431C-BA5C-02B2C69B0BAC}" presName="connector1" presStyleLbl="sibTrans2D1" presStyleIdx="0" presStyleCnt="3"/>
      <dgm:spPr/>
      <dgm:t>
        <a:bodyPr/>
        <a:lstStyle/>
        <a:p>
          <a:endParaRPr lang="en-US"/>
        </a:p>
      </dgm:t>
    </dgm:pt>
    <dgm:pt modelId="{67417CE4-A930-445B-9CC9-AA9096360D0D}" type="pres">
      <dgm:prSet presAssocID="{5A909E64-0CE4-43A5-B90B-E1A0CA8523AE}" presName="connector2" presStyleLbl="sibTrans2D1" presStyleIdx="1" presStyleCnt="3"/>
      <dgm:spPr/>
      <dgm:t>
        <a:bodyPr/>
        <a:lstStyle/>
        <a:p>
          <a:endParaRPr lang="en-US"/>
        </a:p>
      </dgm:t>
    </dgm:pt>
    <dgm:pt modelId="{D8AC388D-6BFD-404D-94A3-7051876DF4A1}" type="pres">
      <dgm:prSet presAssocID="{D26EBC6A-8E53-4A9B-A8D4-5857E2700C65}" presName="connector3" presStyleLbl="sibTrans2D1" presStyleIdx="2" presStyleCnt="3"/>
      <dgm:spPr/>
      <dgm:t>
        <a:bodyPr/>
        <a:lstStyle/>
        <a:p>
          <a:endParaRPr lang="en-US"/>
        </a:p>
      </dgm:t>
    </dgm:pt>
  </dgm:ptLst>
  <dgm:cxnLst>
    <dgm:cxn modelId="{B42F789F-2AD5-478F-A182-73C940EE2184}" type="presOf" srcId="{5A909E64-0CE4-43A5-B90B-E1A0CA8523AE}" destId="{67417CE4-A930-445B-9CC9-AA9096360D0D}" srcOrd="0" destOrd="0" presId="urn:microsoft.com/office/officeart/2005/8/layout/gear1"/>
    <dgm:cxn modelId="{4E453CD5-C585-4C5D-BC70-9E0D7C7CAEDF}" type="presOf" srcId="{D3076B70-C424-4422-8C3F-4FC8C5984C40}" destId="{A4C14722-6B20-4761-BB63-C8877BD18AB9}" srcOrd="2" destOrd="0" presId="urn:microsoft.com/office/officeart/2005/8/layout/gear1"/>
    <dgm:cxn modelId="{62804399-BBE1-4F91-8F89-9B7869BE0406}" srcId="{6BB06703-F227-4149-8563-9755A5117717}" destId="{2BC7BC66-EDA2-4AD9-8ACA-0B431E3316B7}" srcOrd="0" destOrd="0" parTransId="{726D92A9-663F-4F47-A965-E343BB28F73E}" sibTransId="{52805ADD-84AE-431C-BA5C-02B2C69B0BAC}"/>
    <dgm:cxn modelId="{47912721-3C9F-4FEA-9FB8-FF43ADB96C3B}" type="presOf" srcId="{52805ADD-84AE-431C-BA5C-02B2C69B0BAC}" destId="{9EC72242-2C0F-451E-8EAA-4E488FE9A6DB}" srcOrd="0" destOrd="0" presId="urn:microsoft.com/office/officeart/2005/8/layout/gear1"/>
    <dgm:cxn modelId="{D15875EA-7F79-4566-B975-7FEA7082AF6E}" type="presOf" srcId="{6BB06703-F227-4149-8563-9755A5117717}" destId="{853C4249-116B-498C-907F-923BA9356117}" srcOrd="0" destOrd="0" presId="urn:microsoft.com/office/officeart/2005/8/layout/gear1"/>
    <dgm:cxn modelId="{3D3AAD39-3282-47BD-9A8A-EE17FC649A1E}" srcId="{6BB06703-F227-4149-8563-9755A5117717}" destId="{D3076B70-C424-4422-8C3F-4FC8C5984C40}" srcOrd="1" destOrd="0" parTransId="{0A65361B-09C4-4E05-9DF3-4D8CD1D10151}" sibTransId="{5A909E64-0CE4-43A5-B90B-E1A0CA8523AE}"/>
    <dgm:cxn modelId="{F1BCAAC7-A596-4A38-9CD2-A8686B3C0433}" type="presOf" srcId="{2BC7BC66-EDA2-4AD9-8ACA-0B431E3316B7}" destId="{A5836E4A-2369-484F-A9C3-ACED47423835}" srcOrd="0" destOrd="0" presId="urn:microsoft.com/office/officeart/2005/8/layout/gear1"/>
    <dgm:cxn modelId="{EDB6918F-DB38-4AFF-B69A-B9D8668524AE}" type="presOf" srcId="{D3076B70-C424-4422-8C3F-4FC8C5984C40}" destId="{C5252043-1A01-494B-B2C2-2DCF1B27B53A}" srcOrd="0" destOrd="0" presId="urn:microsoft.com/office/officeart/2005/8/layout/gear1"/>
    <dgm:cxn modelId="{2FBE9C4C-1A71-4A25-82D7-4DD1B21BAFB2}" type="presOf" srcId="{E51B011B-8F7D-4FF1-A4F4-18D5D369C528}" destId="{8C615A42-4C5C-4AD6-9AC5-2678B0BAE51B}" srcOrd="3" destOrd="0" presId="urn:microsoft.com/office/officeart/2005/8/layout/gear1"/>
    <dgm:cxn modelId="{41808074-884C-4556-A34F-594503569928}" type="presOf" srcId="{D3076B70-C424-4422-8C3F-4FC8C5984C40}" destId="{60F201A9-68F2-4FA0-A091-513956C08F77}" srcOrd="1" destOrd="0" presId="urn:microsoft.com/office/officeart/2005/8/layout/gear1"/>
    <dgm:cxn modelId="{F3468B24-B6D1-4DD5-81E1-26CC12118C65}" type="presOf" srcId="{E51B011B-8F7D-4FF1-A4F4-18D5D369C528}" destId="{0531D20C-74D2-464C-837F-4E0E39BED22E}" srcOrd="0" destOrd="0" presId="urn:microsoft.com/office/officeart/2005/8/layout/gear1"/>
    <dgm:cxn modelId="{8909E2A5-AA19-4660-8F7E-735C3FFACB9C}" type="presOf" srcId="{D26EBC6A-8E53-4A9B-A8D4-5857E2700C65}" destId="{D8AC388D-6BFD-404D-94A3-7051876DF4A1}" srcOrd="0" destOrd="0" presId="urn:microsoft.com/office/officeart/2005/8/layout/gear1"/>
    <dgm:cxn modelId="{6A0F5380-1403-43FF-BE58-E993A1D37D3D}" type="presOf" srcId="{2BC7BC66-EDA2-4AD9-8ACA-0B431E3316B7}" destId="{42462E66-5725-4191-9EE3-5551B64FE665}" srcOrd="1" destOrd="0" presId="urn:microsoft.com/office/officeart/2005/8/layout/gear1"/>
    <dgm:cxn modelId="{3097F04F-7246-4C8F-A23E-B58736F41570}" type="presOf" srcId="{E51B011B-8F7D-4FF1-A4F4-18D5D369C528}" destId="{2D4D0770-6A6F-47BE-9E03-BC0715F71163}" srcOrd="2" destOrd="0" presId="urn:microsoft.com/office/officeart/2005/8/layout/gear1"/>
    <dgm:cxn modelId="{AB55BC13-9D46-48AC-AB01-0B73D131A175}" srcId="{6BB06703-F227-4149-8563-9755A5117717}" destId="{E51B011B-8F7D-4FF1-A4F4-18D5D369C528}" srcOrd="2" destOrd="0" parTransId="{2CFCE639-6F48-434E-8F8B-0D2428FA8D95}" sibTransId="{D26EBC6A-8E53-4A9B-A8D4-5857E2700C65}"/>
    <dgm:cxn modelId="{DFD3C2A0-77DF-442A-B23F-433CFE204B8B}" type="presOf" srcId="{E51B011B-8F7D-4FF1-A4F4-18D5D369C528}" destId="{EE088048-BD56-40EA-80D2-FDCF1103AD49}" srcOrd="1" destOrd="0" presId="urn:microsoft.com/office/officeart/2005/8/layout/gear1"/>
    <dgm:cxn modelId="{5E6D3D5C-F613-4631-967F-35D4837DEF8F}" type="presOf" srcId="{2BC7BC66-EDA2-4AD9-8ACA-0B431E3316B7}" destId="{8EDB0660-322A-49A5-826D-A744ECF0A19F}" srcOrd="2" destOrd="0" presId="urn:microsoft.com/office/officeart/2005/8/layout/gear1"/>
    <dgm:cxn modelId="{CF38E633-6B18-4290-A278-A3A5419483BD}" type="presParOf" srcId="{853C4249-116B-498C-907F-923BA9356117}" destId="{A5836E4A-2369-484F-A9C3-ACED47423835}" srcOrd="0" destOrd="0" presId="urn:microsoft.com/office/officeart/2005/8/layout/gear1"/>
    <dgm:cxn modelId="{4B1CA86D-C25E-43A9-81B3-A215A4CDD110}" type="presParOf" srcId="{853C4249-116B-498C-907F-923BA9356117}" destId="{42462E66-5725-4191-9EE3-5551B64FE665}" srcOrd="1" destOrd="0" presId="urn:microsoft.com/office/officeart/2005/8/layout/gear1"/>
    <dgm:cxn modelId="{7F234478-C03A-42CE-AC33-1DF116641419}" type="presParOf" srcId="{853C4249-116B-498C-907F-923BA9356117}" destId="{8EDB0660-322A-49A5-826D-A744ECF0A19F}" srcOrd="2" destOrd="0" presId="urn:microsoft.com/office/officeart/2005/8/layout/gear1"/>
    <dgm:cxn modelId="{BC447A18-8C0B-4A08-A48E-1732021F0CA3}" type="presParOf" srcId="{853C4249-116B-498C-907F-923BA9356117}" destId="{C5252043-1A01-494B-B2C2-2DCF1B27B53A}" srcOrd="3" destOrd="0" presId="urn:microsoft.com/office/officeart/2005/8/layout/gear1"/>
    <dgm:cxn modelId="{2AFFDBEF-B666-4629-AE6D-235D32C4C113}" type="presParOf" srcId="{853C4249-116B-498C-907F-923BA9356117}" destId="{60F201A9-68F2-4FA0-A091-513956C08F77}" srcOrd="4" destOrd="0" presId="urn:microsoft.com/office/officeart/2005/8/layout/gear1"/>
    <dgm:cxn modelId="{63044B3F-73AF-465E-A665-FDA35544C876}" type="presParOf" srcId="{853C4249-116B-498C-907F-923BA9356117}" destId="{A4C14722-6B20-4761-BB63-C8877BD18AB9}" srcOrd="5" destOrd="0" presId="urn:microsoft.com/office/officeart/2005/8/layout/gear1"/>
    <dgm:cxn modelId="{5EBD54C3-14BF-4AFB-8C70-5A68028D9FEC}" type="presParOf" srcId="{853C4249-116B-498C-907F-923BA9356117}" destId="{0531D20C-74D2-464C-837F-4E0E39BED22E}" srcOrd="6" destOrd="0" presId="urn:microsoft.com/office/officeart/2005/8/layout/gear1"/>
    <dgm:cxn modelId="{8B765B0A-43C5-4192-8DAF-BFE4D29B647C}" type="presParOf" srcId="{853C4249-116B-498C-907F-923BA9356117}" destId="{EE088048-BD56-40EA-80D2-FDCF1103AD49}" srcOrd="7" destOrd="0" presId="urn:microsoft.com/office/officeart/2005/8/layout/gear1"/>
    <dgm:cxn modelId="{92B361AD-1306-4FF7-ABD6-740FB2A816CC}" type="presParOf" srcId="{853C4249-116B-498C-907F-923BA9356117}" destId="{2D4D0770-6A6F-47BE-9E03-BC0715F71163}" srcOrd="8" destOrd="0" presId="urn:microsoft.com/office/officeart/2005/8/layout/gear1"/>
    <dgm:cxn modelId="{C7A605C1-34D7-4412-A162-5CCEB22ED8A0}" type="presParOf" srcId="{853C4249-116B-498C-907F-923BA9356117}" destId="{8C615A42-4C5C-4AD6-9AC5-2678B0BAE51B}" srcOrd="9" destOrd="0" presId="urn:microsoft.com/office/officeart/2005/8/layout/gear1"/>
    <dgm:cxn modelId="{9F47A250-5AC4-4E3F-BF40-47DC72C24ABB}" type="presParOf" srcId="{853C4249-116B-498C-907F-923BA9356117}" destId="{9EC72242-2C0F-451E-8EAA-4E488FE9A6DB}" srcOrd="10" destOrd="0" presId="urn:microsoft.com/office/officeart/2005/8/layout/gear1"/>
    <dgm:cxn modelId="{05C570BF-57E5-4DB9-BCF8-29B5216EBEA2}" type="presParOf" srcId="{853C4249-116B-498C-907F-923BA9356117}" destId="{67417CE4-A930-445B-9CC9-AA9096360D0D}" srcOrd="11" destOrd="0" presId="urn:microsoft.com/office/officeart/2005/8/layout/gear1"/>
    <dgm:cxn modelId="{3C2A6BD1-389B-443B-8F46-9D585374AB92}" type="presParOf" srcId="{853C4249-116B-498C-907F-923BA9356117}" destId="{D8AC388D-6BFD-404D-94A3-7051876DF4A1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39FA7EA-AFA9-4C3D-878F-35A32B3A23B8}" type="doc">
      <dgm:prSet loTypeId="urn:microsoft.com/office/officeart/2005/8/layout/equation2" loCatId="process" qsTypeId="urn:microsoft.com/office/officeart/2005/8/quickstyle/3d1" qsCatId="3D" csTypeId="urn:microsoft.com/office/officeart/2005/8/colors/accent1_2" csCatId="accent1" phldr="1"/>
      <dgm:spPr/>
    </dgm:pt>
    <dgm:pt modelId="{974B1659-F75E-4ABE-9CC0-A73F847598DF}">
      <dgm:prSet phldrT="[Text]" custT="1"/>
      <dgm:spPr>
        <a:solidFill>
          <a:srgbClr val="BDD3F6"/>
        </a:solidFill>
      </dgm:spPr>
      <dgm:t>
        <a:bodyPr lIns="9144" tIns="9144" rIns="9144" bIns="9144"/>
        <a:lstStyle/>
        <a:p>
          <a:r>
            <a:rPr lang="en-US" sz="2200" dirty="0" smtClean="0">
              <a:solidFill>
                <a:schemeClr val="accent4"/>
              </a:solidFill>
            </a:rPr>
            <a:t>The business needs to be honest about its green practices.</a:t>
          </a:r>
          <a:endParaRPr lang="en-US" sz="2200" dirty="0">
            <a:solidFill>
              <a:schemeClr val="accent4"/>
            </a:solidFill>
          </a:endParaRPr>
        </a:p>
      </dgm:t>
    </dgm:pt>
    <dgm:pt modelId="{81C3507B-BEC5-4553-B50A-F322951CCC1D}" type="parTrans" cxnId="{4882371F-F2C6-444F-95FD-E0831C741FF7}">
      <dgm:prSet/>
      <dgm:spPr/>
      <dgm:t>
        <a:bodyPr/>
        <a:lstStyle/>
        <a:p>
          <a:endParaRPr lang="en-US"/>
        </a:p>
      </dgm:t>
    </dgm:pt>
    <dgm:pt modelId="{88B4B163-8EA2-43F4-A174-35F549AADB0C}" type="sibTrans" cxnId="{4882371F-F2C6-444F-95FD-E0831C741FF7}">
      <dgm:prSet/>
      <dgm:spPr>
        <a:solidFill>
          <a:schemeClr val="accent6"/>
        </a:solidFill>
      </dgm:spPr>
      <dgm:t>
        <a:bodyPr/>
        <a:lstStyle/>
        <a:p>
          <a:endParaRPr lang="en-US"/>
        </a:p>
      </dgm:t>
    </dgm:pt>
    <dgm:pt modelId="{DF09CC06-CB4C-45A7-85BF-37B773EE909D}">
      <dgm:prSet phldrT="[Text]" custT="1"/>
      <dgm:spPr>
        <a:solidFill>
          <a:srgbClr val="BDD3F6"/>
        </a:solidFill>
      </dgm:spPr>
      <dgm:t>
        <a:bodyPr lIns="0" tIns="0" rIns="0" bIns="0"/>
        <a:lstStyle/>
        <a:p>
          <a:r>
            <a:rPr lang="en-US" sz="2000" dirty="0" smtClean="0">
              <a:solidFill>
                <a:schemeClr val="accent4"/>
              </a:solidFill>
            </a:rPr>
            <a:t>The business needs to listen to consumers’ wants, needs, &amp; concerns.</a:t>
          </a:r>
          <a:endParaRPr lang="en-US" sz="2000" dirty="0">
            <a:solidFill>
              <a:schemeClr val="accent4"/>
            </a:solidFill>
          </a:endParaRPr>
        </a:p>
      </dgm:t>
    </dgm:pt>
    <dgm:pt modelId="{359D827C-DE55-4885-900C-A8D74F588CBF}" type="parTrans" cxnId="{78B91B2F-F6F8-4446-9BE7-3D45FA8DEDF3}">
      <dgm:prSet/>
      <dgm:spPr/>
      <dgm:t>
        <a:bodyPr/>
        <a:lstStyle/>
        <a:p>
          <a:endParaRPr lang="en-US"/>
        </a:p>
      </dgm:t>
    </dgm:pt>
    <dgm:pt modelId="{C3DBC7E9-422D-4C92-B7D2-0A820A852DD6}" type="sibTrans" cxnId="{78B91B2F-F6F8-4446-9BE7-3D45FA8DEDF3}">
      <dgm:prSet/>
      <dgm:spPr>
        <a:solidFill>
          <a:schemeClr val="accent6"/>
        </a:solidFill>
      </dgm:spPr>
      <dgm:t>
        <a:bodyPr/>
        <a:lstStyle/>
        <a:p>
          <a:endParaRPr lang="en-US"/>
        </a:p>
      </dgm:t>
    </dgm:pt>
    <dgm:pt modelId="{A80FD1B1-ED84-4734-8534-BD3B13EF2866}">
      <dgm:prSet phldrT="[Text]" custT="1"/>
      <dgm:spPr>
        <a:solidFill>
          <a:srgbClr val="5986CE"/>
        </a:solidFill>
      </dgm:spPr>
      <dgm:t>
        <a:bodyPr/>
        <a:lstStyle/>
        <a:p>
          <a:r>
            <a:rPr lang="en-US" sz="3600" dirty="0" smtClean="0">
              <a:solidFill>
                <a:schemeClr val="accent4"/>
              </a:solidFill>
            </a:rPr>
            <a:t>The business will succeed!</a:t>
          </a:r>
          <a:endParaRPr lang="en-US" sz="3600" dirty="0">
            <a:solidFill>
              <a:schemeClr val="accent4"/>
            </a:solidFill>
          </a:endParaRPr>
        </a:p>
      </dgm:t>
    </dgm:pt>
    <dgm:pt modelId="{EF1E400F-E3BD-4F5D-9DEE-DF5A00EB2A75}" type="parTrans" cxnId="{C6A62B5D-2EE9-4752-A708-AA3FBA8823E1}">
      <dgm:prSet/>
      <dgm:spPr/>
      <dgm:t>
        <a:bodyPr/>
        <a:lstStyle/>
        <a:p>
          <a:endParaRPr lang="en-US"/>
        </a:p>
      </dgm:t>
    </dgm:pt>
    <dgm:pt modelId="{BFA739F7-92AD-4F55-A16C-541DB33CD2E2}" type="sibTrans" cxnId="{C6A62B5D-2EE9-4752-A708-AA3FBA8823E1}">
      <dgm:prSet/>
      <dgm:spPr/>
      <dgm:t>
        <a:bodyPr/>
        <a:lstStyle/>
        <a:p>
          <a:endParaRPr lang="en-US"/>
        </a:p>
      </dgm:t>
    </dgm:pt>
    <dgm:pt modelId="{419F5B63-CC9A-42A8-931E-0501AC3739BF}" type="pres">
      <dgm:prSet presAssocID="{739FA7EA-AFA9-4C3D-878F-35A32B3A23B8}" presName="Name0" presStyleCnt="0">
        <dgm:presLayoutVars>
          <dgm:dir/>
          <dgm:resizeHandles val="exact"/>
        </dgm:presLayoutVars>
      </dgm:prSet>
      <dgm:spPr/>
    </dgm:pt>
    <dgm:pt modelId="{7212E4AB-6155-4716-ABA1-7EB90F278797}" type="pres">
      <dgm:prSet presAssocID="{739FA7EA-AFA9-4C3D-878F-35A32B3A23B8}" presName="vNodes" presStyleCnt="0"/>
      <dgm:spPr/>
    </dgm:pt>
    <dgm:pt modelId="{F5B2FBE6-CC1C-44B4-950A-825F19658240}" type="pres">
      <dgm:prSet presAssocID="{974B1659-F75E-4ABE-9CC0-A73F847598DF}" presName="node" presStyleLbl="node1" presStyleIdx="0" presStyleCnt="3" custScaleX="195137" custScaleY="16892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564CC6D-43FF-48CC-8357-9382123D7371}" type="pres">
      <dgm:prSet presAssocID="{88B4B163-8EA2-43F4-A174-35F549AADB0C}" presName="spacerT" presStyleCnt="0"/>
      <dgm:spPr/>
    </dgm:pt>
    <dgm:pt modelId="{5BE92068-16AB-4ADD-8995-E41310FEF0DA}" type="pres">
      <dgm:prSet presAssocID="{88B4B163-8EA2-43F4-A174-35F549AADB0C}" presName="sibTrans" presStyleLbl="sibTrans2D1" presStyleIdx="0" presStyleCnt="2" custScaleX="42307" custScaleY="48457"/>
      <dgm:spPr/>
      <dgm:t>
        <a:bodyPr/>
        <a:lstStyle/>
        <a:p>
          <a:endParaRPr lang="en-US"/>
        </a:p>
      </dgm:t>
    </dgm:pt>
    <dgm:pt modelId="{6D3D2588-1253-473D-AD35-4632F2268747}" type="pres">
      <dgm:prSet presAssocID="{88B4B163-8EA2-43F4-A174-35F549AADB0C}" presName="spacerB" presStyleCnt="0"/>
      <dgm:spPr/>
    </dgm:pt>
    <dgm:pt modelId="{8E5112C6-9A08-42E7-BA8F-EB7CD9E48844}" type="pres">
      <dgm:prSet presAssocID="{DF09CC06-CB4C-45A7-85BF-37B773EE909D}" presName="node" presStyleLbl="node1" presStyleIdx="1" presStyleCnt="3" custScaleX="187155" custScaleY="1596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E3D45F0-5332-4E09-B798-0BD0CE1EBA29}" type="pres">
      <dgm:prSet presAssocID="{739FA7EA-AFA9-4C3D-878F-35A32B3A23B8}" presName="sibTransLast" presStyleLbl="sibTrans2D1" presStyleIdx="1" presStyleCnt="2" custLinFactNeighborX="-74388" custLinFactNeighborY="22443"/>
      <dgm:spPr/>
      <dgm:t>
        <a:bodyPr/>
        <a:lstStyle/>
        <a:p>
          <a:endParaRPr lang="en-US"/>
        </a:p>
      </dgm:t>
    </dgm:pt>
    <dgm:pt modelId="{BE9031B0-EA38-44AE-81FE-90A2605710C3}" type="pres">
      <dgm:prSet presAssocID="{739FA7EA-AFA9-4C3D-878F-35A32B3A23B8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2B50F908-4AE3-4D1A-A770-048CDCF7710D}" type="pres">
      <dgm:prSet presAssocID="{739FA7EA-AFA9-4C3D-878F-35A32B3A23B8}" presName="lastNode" presStyleLbl="node1" presStyleIdx="2" presStyleCnt="3" custScaleX="138207" custScaleY="10853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54C312C-F8A4-4938-8D40-B578DE0FC04F}" type="presOf" srcId="{739FA7EA-AFA9-4C3D-878F-35A32B3A23B8}" destId="{419F5B63-CC9A-42A8-931E-0501AC3739BF}" srcOrd="0" destOrd="0" presId="urn:microsoft.com/office/officeart/2005/8/layout/equation2"/>
    <dgm:cxn modelId="{6102A5A3-8E51-479B-A380-287871FDF072}" type="presOf" srcId="{974B1659-F75E-4ABE-9CC0-A73F847598DF}" destId="{F5B2FBE6-CC1C-44B4-950A-825F19658240}" srcOrd="0" destOrd="0" presId="urn:microsoft.com/office/officeart/2005/8/layout/equation2"/>
    <dgm:cxn modelId="{E11159F5-D4F9-48FE-ACD3-0AA84A5248BC}" type="presOf" srcId="{88B4B163-8EA2-43F4-A174-35F549AADB0C}" destId="{5BE92068-16AB-4ADD-8995-E41310FEF0DA}" srcOrd="0" destOrd="0" presId="urn:microsoft.com/office/officeart/2005/8/layout/equation2"/>
    <dgm:cxn modelId="{0A043565-E26D-4442-8584-A01C1B8A9073}" type="presOf" srcId="{C3DBC7E9-422D-4C92-B7D2-0A820A852DD6}" destId="{BE9031B0-EA38-44AE-81FE-90A2605710C3}" srcOrd="1" destOrd="0" presId="urn:microsoft.com/office/officeart/2005/8/layout/equation2"/>
    <dgm:cxn modelId="{E92DF1D4-CE21-435A-9891-CA5B8B0DA5EE}" type="presOf" srcId="{A80FD1B1-ED84-4734-8534-BD3B13EF2866}" destId="{2B50F908-4AE3-4D1A-A770-048CDCF7710D}" srcOrd="0" destOrd="0" presId="urn:microsoft.com/office/officeart/2005/8/layout/equation2"/>
    <dgm:cxn modelId="{497BDED8-5ECF-4CAD-8C9D-E8470E6DA6ED}" type="presOf" srcId="{DF09CC06-CB4C-45A7-85BF-37B773EE909D}" destId="{8E5112C6-9A08-42E7-BA8F-EB7CD9E48844}" srcOrd="0" destOrd="0" presId="urn:microsoft.com/office/officeart/2005/8/layout/equation2"/>
    <dgm:cxn modelId="{78B91B2F-F6F8-4446-9BE7-3D45FA8DEDF3}" srcId="{739FA7EA-AFA9-4C3D-878F-35A32B3A23B8}" destId="{DF09CC06-CB4C-45A7-85BF-37B773EE909D}" srcOrd="1" destOrd="0" parTransId="{359D827C-DE55-4885-900C-A8D74F588CBF}" sibTransId="{C3DBC7E9-422D-4C92-B7D2-0A820A852DD6}"/>
    <dgm:cxn modelId="{C6A62B5D-2EE9-4752-A708-AA3FBA8823E1}" srcId="{739FA7EA-AFA9-4C3D-878F-35A32B3A23B8}" destId="{A80FD1B1-ED84-4734-8534-BD3B13EF2866}" srcOrd="2" destOrd="0" parTransId="{EF1E400F-E3BD-4F5D-9DEE-DF5A00EB2A75}" sibTransId="{BFA739F7-92AD-4F55-A16C-541DB33CD2E2}"/>
    <dgm:cxn modelId="{4882371F-F2C6-444F-95FD-E0831C741FF7}" srcId="{739FA7EA-AFA9-4C3D-878F-35A32B3A23B8}" destId="{974B1659-F75E-4ABE-9CC0-A73F847598DF}" srcOrd="0" destOrd="0" parTransId="{81C3507B-BEC5-4553-B50A-F322951CCC1D}" sibTransId="{88B4B163-8EA2-43F4-A174-35F549AADB0C}"/>
    <dgm:cxn modelId="{2B5DD45C-C8AC-4F15-8B2E-F43FC5C79DE0}" type="presOf" srcId="{C3DBC7E9-422D-4C92-B7D2-0A820A852DD6}" destId="{6E3D45F0-5332-4E09-B798-0BD0CE1EBA29}" srcOrd="0" destOrd="0" presId="urn:microsoft.com/office/officeart/2005/8/layout/equation2"/>
    <dgm:cxn modelId="{CA6AE8B6-88B2-4523-9F27-A4461B241E2D}" type="presParOf" srcId="{419F5B63-CC9A-42A8-931E-0501AC3739BF}" destId="{7212E4AB-6155-4716-ABA1-7EB90F278797}" srcOrd="0" destOrd="0" presId="urn:microsoft.com/office/officeart/2005/8/layout/equation2"/>
    <dgm:cxn modelId="{38711D19-9D45-41A0-8CC1-DF8B73E487B2}" type="presParOf" srcId="{7212E4AB-6155-4716-ABA1-7EB90F278797}" destId="{F5B2FBE6-CC1C-44B4-950A-825F19658240}" srcOrd="0" destOrd="0" presId="urn:microsoft.com/office/officeart/2005/8/layout/equation2"/>
    <dgm:cxn modelId="{6782E9E6-94AE-4F8F-8925-AD9AF292799A}" type="presParOf" srcId="{7212E4AB-6155-4716-ABA1-7EB90F278797}" destId="{5564CC6D-43FF-48CC-8357-9382123D7371}" srcOrd="1" destOrd="0" presId="urn:microsoft.com/office/officeart/2005/8/layout/equation2"/>
    <dgm:cxn modelId="{279B1270-CA8C-44BE-9B99-D72BC5C6FE8E}" type="presParOf" srcId="{7212E4AB-6155-4716-ABA1-7EB90F278797}" destId="{5BE92068-16AB-4ADD-8995-E41310FEF0DA}" srcOrd="2" destOrd="0" presId="urn:microsoft.com/office/officeart/2005/8/layout/equation2"/>
    <dgm:cxn modelId="{2DD66BA3-D93E-4536-913F-2B22DA0BA1A3}" type="presParOf" srcId="{7212E4AB-6155-4716-ABA1-7EB90F278797}" destId="{6D3D2588-1253-473D-AD35-4632F2268747}" srcOrd="3" destOrd="0" presId="urn:microsoft.com/office/officeart/2005/8/layout/equation2"/>
    <dgm:cxn modelId="{468DCD4D-A63A-459A-95AA-BC7FB711D44C}" type="presParOf" srcId="{7212E4AB-6155-4716-ABA1-7EB90F278797}" destId="{8E5112C6-9A08-42E7-BA8F-EB7CD9E48844}" srcOrd="4" destOrd="0" presId="urn:microsoft.com/office/officeart/2005/8/layout/equation2"/>
    <dgm:cxn modelId="{EEE1B646-E30C-45C1-A54A-F613FCB31522}" type="presParOf" srcId="{419F5B63-CC9A-42A8-931E-0501AC3739BF}" destId="{6E3D45F0-5332-4E09-B798-0BD0CE1EBA29}" srcOrd="1" destOrd="0" presId="urn:microsoft.com/office/officeart/2005/8/layout/equation2"/>
    <dgm:cxn modelId="{83FEBAC8-5CE4-4F92-B15C-E64FC98FD475}" type="presParOf" srcId="{6E3D45F0-5332-4E09-B798-0BD0CE1EBA29}" destId="{BE9031B0-EA38-44AE-81FE-90A2605710C3}" srcOrd="0" destOrd="0" presId="urn:microsoft.com/office/officeart/2005/8/layout/equation2"/>
    <dgm:cxn modelId="{598EBD20-408A-4A80-B8F1-E5E1663B8999}" type="presParOf" srcId="{419F5B63-CC9A-42A8-931E-0501AC3739BF}" destId="{2B50F908-4AE3-4D1A-A770-048CDCF7710D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5877C8-B566-48E6-AFFB-A5E0FB764742}">
      <dsp:nvSpPr>
        <dsp:cNvPr id="0" name=""/>
        <dsp:cNvSpPr/>
      </dsp:nvSpPr>
      <dsp:spPr>
        <a:xfrm rot="5400000">
          <a:off x="-380527" y="1108974"/>
          <a:ext cx="1680919" cy="202889"/>
        </a:xfrm>
        <a:prstGeom prst="rect">
          <a:avLst/>
        </a:prstGeom>
        <a:solidFill>
          <a:schemeClr val="accent6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73D44714-8C95-4B98-BBEA-742E9CCFF785}">
      <dsp:nvSpPr>
        <dsp:cNvPr id="0" name=""/>
        <dsp:cNvSpPr/>
      </dsp:nvSpPr>
      <dsp:spPr>
        <a:xfrm>
          <a:off x="4153" y="33255"/>
          <a:ext cx="2254327" cy="1352596"/>
        </a:xfrm>
        <a:prstGeom prst="roundRect">
          <a:avLst>
            <a:gd name="adj" fmla="val 10000"/>
          </a:avLst>
        </a:prstGeom>
        <a:solidFill>
          <a:srgbClr val="BDD3F6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1. People need or want a specific product.</a:t>
          </a:r>
          <a:endParaRPr lang="en-US" sz="1600" b="1" kern="1200" dirty="0"/>
        </a:p>
      </dsp:txBody>
      <dsp:txXfrm>
        <a:off x="43769" y="72871"/>
        <a:ext cx="2175095" cy="1273364"/>
      </dsp:txXfrm>
    </dsp:sp>
    <dsp:sp modelId="{3EAF5A2A-3293-4366-899E-E4F172699595}">
      <dsp:nvSpPr>
        <dsp:cNvPr id="0" name=""/>
        <dsp:cNvSpPr/>
      </dsp:nvSpPr>
      <dsp:spPr>
        <a:xfrm rot="5400000">
          <a:off x="-380527" y="2799720"/>
          <a:ext cx="1680919" cy="202889"/>
        </a:xfrm>
        <a:prstGeom prst="rect">
          <a:avLst/>
        </a:prstGeom>
        <a:solidFill>
          <a:schemeClr val="accent6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134CA00F-9D96-47AE-ADAE-3A08E46B0F3A}">
      <dsp:nvSpPr>
        <dsp:cNvPr id="0" name=""/>
        <dsp:cNvSpPr/>
      </dsp:nvSpPr>
      <dsp:spPr>
        <a:xfrm>
          <a:off x="4153" y="1724001"/>
          <a:ext cx="2254327" cy="1352596"/>
        </a:xfrm>
        <a:prstGeom prst="roundRect">
          <a:avLst>
            <a:gd name="adj" fmla="val 10000"/>
          </a:avLst>
        </a:prstGeom>
        <a:solidFill>
          <a:srgbClr val="BDD3F6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2. Business A finds out about the need.</a:t>
          </a:r>
          <a:endParaRPr lang="en-US" sz="1600" b="1" kern="1200" dirty="0"/>
        </a:p>
      </dsp:txBody>
      <dsp:txXfrm>
        <a:off x="43769" y="1763617"/>
        <a:ext cx="2175095" cy="1273364"/>
      </dsp:txXfrm>
    </dsp:sp>
    <dsp:sp modelId="{C7A9D8A8-8807-4F16-A3AB-254DDFE0B99D}">
      <dsp:nvSpPr>
        <dsp:cNvPr id="0" name=""/>
        <dsp:cNvSpPr/>
      </dsp:nvSpPr>
      <dsp:spPr>
        <a:xfrm>
          <a:off x="464845" y="3645093"/>
          <a:ext cx="2988429" cy="202889"/>
        </a:xfrm>
        <a:prstGeom prst="rect">
          <a:avLst/>
        </a:prstGeom>
        <a:solidFill>
          <a:schemeClr val="accent6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2E5B6FAC-ADE7-40AD-BB0C-B0655336F1A0}">
      <dsp:nvSpPr>
        <dsp:cNvPr id="0" name=""/>
        <dsp:cNvSpPr/>
      </dsp:nvSpPr>
      <dsp:spPr>
        <a:xfrm>
          <a:off x="4153" y="3414747"/>
          <a:ext cx="2254327" cy="1352596"/>
        </a:xfrm>
        <a:prstGeom prst="roundRect">
          <a:avLst>
            <a:gd name="adj" fmla="val 10000"/>
          </a:avLst>
        </a:prstGeom>
        <a:solidFill>
          <a:srgbClr val="BDD3F6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3. Business A makes a product.</a:t>
          </a:r>
          <a:endParaRPr lang="en-US" sz="1600" b="1" kern="1200" dirty="0"/>
        </a:p>
      </dsp:txBody>
      <dsp:txXfrm>
        <a:off x="43769" y="3454363"/>
        <a:ext cx="2175095" cy="1273364"/>
      </dsp:txXfrm>
    </dsp:sp>
    <dsp:sp modelId="{DE4E465D-2084-496C-9234-CF0764932542}">
      <dsp:nvSpPr>
        <dsp:cNvPr id="0" name=""/>
        <dsp:cNvSpPr/>
      </dsp:nvSpPr>
      <dsp:spPr>
        <a:xfrm rot="16200000">
          <a:off x="2617728" y="2799720"/>
          <a:ext cx="1680919" cy="202889"/>
        </a:xfrm>
        <a:prstGeom prst="rect">
          <a:avLst/>
        </a:prstGeom>
        <a:solidFill>
          <a:schemeClr val="accent6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57F9EED7-AAEE-4E86-B05F-B9163E460FC9}">
      <dsp:nvSpPr>
        <dsp:cNvPr id="0" name=""/>
        <dsp:cNvSpPr/>
      </dsp:nvSpPr>
      <dsp:spPr>
        <a:xfrm>
          <a:off x="3002409" y="3414747"/>
          <a:ext cx="2254327" cy="1352596"/>
        </a:xfrm>
        <a:prstGeom prst="roundRect">
          <a:avLst>
            <a:gd name="adj" fmla="val 10000"/>
          </a:avLst>
        </a:prstGeom>
        <a:solidFill>
          <a:srgbClr val="BDD3F6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4. People buy it.</a:t>
          </a:r>
          <a:endParaRPr lang="en-US" sz="1600" b="1" kern="1200" dirty="0"/>
        </a:p>
      </dsp:txBody>
      <dsp:txXfrm>
        <a:off x="3042025" y="3454363"/>
        <a:ext cx="2175095" cy="1273364"/>
      </dsp:txXfrm>
    </dsp:sp>
    <dsp:sp modelId="{315518B0-2AA2-4428-99A6-73D316652DC1}">
      <dsp:nvSpPr>
        <dsp:cNvPr id="0" name=""/>
        <dsp:cNvSpPr/>
      </dsp:nvSpPr>
      <dsp:spPr>
        <a:xfrm rot="16200000">
          <a:off x="2617728" y="1108974"/>
          <a:ext cx="1680919" cy="202889"/>
        </a:xfrm>
        <a:prstGeom prst="rect">
          <a:avLst/>
        </a:prstGeom>
        <a:solidFill>
          <a:schemeClr val="accent6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AC0FD1E4-4569-4585-AA4C-B6004B71D7EC}">
      <dsp:nvSpPr>
        <dsp:cNvPr id="0" name=""/>
        <dsp:cNvSpPr/>
      </dsp:nvSpPr>
      <dsp:spPr>
        <a:xfrm>
          <a:off x="3002409" y="1724001"/>
          <a:ext cx="2254327" cy="1352596"/>
        </a:xfrm>
        <a:prstGeom prst="roundRect">
          <a:avLst>
            <a:gd name="adj" fmla="val 10000"/>
          </a:avLst>
        </a:prstGeom>
        <a:solidFill>
          <a:srgbClr val="BDD3F6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5. Business A makes more product.</a:t>
          </a:r>
          <a:endParaRPr lang="en-US" sz="1600" b="1" kern="1200" dirty="0"/>
        </a:p>
      </dsp:txBody>
      <dsp:txXfrm>
        <a:off x="3042025" y="1763617"/>
        <a:ext cx="2175095" cy="1273364"/>
      </dsp:txXfrm>
    </dsp:sp>
    <dsp:sp modelId="{59DBF38F-DC39-477F-BE85-2F7E2A020A3E}">
      <dsp:nvSpPr>
        <dsp:cNvPr id="0" name=""/>
        <dsp:cNvSpPr/>
      </dsp:nvSpPr>
      <dsp:spPr>
        <a:xfrm>
          <a:off x="3463101" y="263601"/>
          <a:ext cx="2988429" cy="202889"/>
        </a:xfrm>
        <a:prstGeom prst="rect">
          <a:avLst/>
        </a:prstGeom>
        <a:solidFill>
          <a:schemeClr val="accent6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D222F0E9-F73D-4B9E-B29F-F1F2271B42C2}">
      <dsp:nvSpPr>
        <dsp:cNvPr id="0" name=""/>
        <dsp:cNvSpPr/>
      </dsp:nvSpPr>
      <dsp:spPr>
        <a:xfrm>
          <a:off x="3002409" y="33255"/>
          <a:ext cx="2254327" cy="1352596"/>
        </a:xfrm>
        <a:prstGeom prst="roundRect">
          <a:avLst>
            <a:gd name="adj" fmla="val 10000"/>
          </a:avLst>
        </a:prstGeom>
        <a:solidFill>
          <a:srgbClr val="BDD3F6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6. Product becomes popular.</a:t>
          </a:r>
          <a:endParaRPr lang="en-US" sz="1600" b="1" kern="1200" dirty="0"/>
        </a:p>
      </dsp:txBody>
      <dsp:txXfrm>
        <a:off x="3042025" y="72871"/>
        <a:ext cx="2175095" cy="1273364"/>
      </dsp:txXfrm>
    </dsp:sp>
    <dsp:sp modelId="{B1417862-DCB8-42C0-9165-30CAD2CC0392}">
      <dsp:nvSpPr>
        <dsp:cNvPr id="0" name=""/>
        <dsp:cNvSpPr/>
      </dsp:nvSpPr>
      <dsp:spPr>
        <a:xfrm rot="5400000">
          <a:off x="5615984" y="1108974"/>
          <a:ext cx="1680919" cy="202889"/>
        </a:xfrm>
        <a:prstGeom prst="rect">
          <a:avLst/>
        </a:prstGeom>
        <a:solidFill>
          <a:schemeClr val="accent6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B0468FB6-D1BD-4B92-BB4A-2E2311974FE9}">
      <dsp:nvSpPr>
        <dsp:cNvPr id="0" name=""/>
        <dsp:cNvSpPr/>
      </dsp:nvSpPr>
      <dsp:spPr>
        <a:xfrm>
          <a:off x="6000665" y="33255"/>
          <a:ext cx="2254327" cy="1352596"/>
        </a:xfrm>
        <a:prstGeom prst="roundRect">
          <a:avLst>
            <a:gd name="adj" fmla="val 10000"/>
          </a:avLst>
        </a:prstGeom>
        <a:solidFill>
          <a:srgbClr val="BDD3F6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7. Other businesses try to make similar products.</a:t>
          </a:r>
          <a:endParaRPr lang="en-US" sz="1600" b="1" kern="1200" dirty="0"/>
        </a:p>
      </dsp:txBody>
      <dsp:txXfrm>
        <a:off x="6040281" y="72871"/>
        <a:ext cx="2175095" cy="1273364"/>
      </dsp:txXfrm>
    </dsp:sp>
    <dsp:sp modelId="{AFBB7DB0-9DC8-4309-849C-F625BF21FD50}">
      <dsp:nvSpPr>
        <dsp:cNvPr id="0" name=""/>
        <dsp:cNvSpPr/>
      </dsp:nvSpPr>
      <dsp:spPr>
        <a:xfrm rot="5400000">
          <a:off x="5615984" y="2799720"/>
          <a:ext cx="1680919" cy="202889"/>
        </a:xfrm>
        <a:prstGeom prst="rect">
          <a:avLst/>
        </a:prstGeom>
        <a:solidFill>
          <a:schemeClr val="accent6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1B0A7B59-63C0-48BE-80C1-5855D3CC6B3C}">
      <dsp:nvSpPr>
        <dsp:cNvPr id="0" name=""/>
        <dsp:cNvSpPr/>
      </dsp:nvSpPr>
      <dsp:spPr>
        <a:xfrm>
          <a:off x="6000665" y="1724001"/>
          <a:ext cx="2254327" cy="1352596"/>
        </a:xfrm>
        <a:prstGeom prst="roundRect">
          <a:avLst>
            <a:gd name="adj" fmla="val 10000"/>
          </a:avLst>
        </a:prstGeom>
        <a:solidFill>
          <a:srgbClr val="BDD3F6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8. More people buy the products from more businesses.</a:t>
          </a:r>
          <a:endParaRPr lang="en-US" sz="1600" b="1" kern="1200" dirty="0"/>
        </a:p>
      </dsp:txBody>
      <dsp:txXfrm>
        <a:off x="6040281" y="1763617"/>
        <a:ext cx="2175095" cy="1273364"/>
      </dsp:txXfrm>
    </dsp:sp>
    <dsp:sp modelId="{B7C45DA6-B3D7-41D6-B1FE-ED9C53023540}">
      <dsp:nvSpPr>
        <dsp:cNvPr id="0" name=""/>
        <dsp:cNvSpPr/>
      </dsp:nvSpPr>
      <dsp:spPr>
        <a:xfrm>
          <a:off x="6000665" y="3414747"/>
          <a:ext cx="2254327" cy="1352596"/>
        </a:xfrm>
        <a:prstGeom prst="roundRect">
          <a:avLst>
            <a:gd name="adj" fmla="val 10000"/>
          </a:avLst>
        </a:prstGeom>
        <a:solidFill>
          <a:srgbClr val="BDD3F6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9. The product becomes a regular part of the marketplace.</a:t>
          </a:r>
          <a:endParaRPr lang="en-US" sz="1600" b="1" kern="1200" dirty="0"/>
        </a:p>
      </dsp:txBody>
      <dsp:txXfrm>
        <a:off x="6040281" y="3454363"/>
        <a:ext cx="2175095" cy="127336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836E4A-2369-484F-A9C3-ACED47423835}">
      <dsp:nvSpPr>
        <dsp:cNvPr id="0" name=""/>
        <dsp:cNvSpPr/>
      </dsp:nvSpPr>
      <dsp:spPr>
        <a:xfrm>
          <a:off x="2840549" y="2381405"/>
          <a:ext cx="2910607" cy="2910607"/>
        </a:xfrm>
        <a:prstGeom prst="gear9">
          <a:avLst/>
        </a:prstGeom>
        <a:solidFill>
          <a:srgbClr val="74A7F2">
            <a:alpha val="89804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" tIns="9144" rIns="9144" bIns="9144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>
              <a:solidFill>
                <a:schemeClr val="tx1"/>
              </a:solidFill>
            </a:rPr>
            <a:t>How reliable or reputable is the certification?</a:t>
          </a:r>
          <a:endParaRPr lang="en-US" sz="2100" kern="1200" dirty="0">
            <a:solidFill>
              <a:schemeClr val="tx1"/>
            </a:solidFill>
          </a:endParaRPr>
        </a:p>
      </dsp:txBody>
      <dsp:txXfrm>
        <a:off x="3425710" y="3063201"/>
        <a:ext cx="1740285" cy="1496112"/>
      </dsp:txXfrm>
    </dsp:sp>
    <dsp:sp modelId="{C5252043-1A01-494B-B2C2-2DCF1B27B53A}">
      <dsp:nvSpPr>
        <dsp:cNvPr id="0" name=""/>
        <dsp:cNvSpPr/>
      </dsp:nvSpPr>
      <dsp:spPr>
        <a:xfrm>
          <a:off x="1009650" y="1627018"/>
          <a:ext cx="2391714" cy="2249655"/>
        </a:xfrm>
        <a:prstGeom prst="gear6">
          <a:avLst/>
        </a:prstGeom>
        <a:solidFill>
          <a:srgbClr val="BDD3F6">
            <a:alpha val="7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" tIns="9144" rIns="9144" bIns="9144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>
              <a:solidFill>
                <a:schemeClr val="tx1"/>
              </a:solidFill>
            </a:rPr>
            <a:t>What is being judged?</a:t>
          </a:r>
          <a:endParaRPr lang="en-US" sz="2100" kern="1200" dirty="0">
            <a:solidFill>
              <a:schemeClr val="tx1"/>
            </a:solidFill>
          </a:endParaRPr>
        </a:p>
      </dsp:txBody>
      <dsp:txXfrm>
        <a:off x="1596657" y="2196798"/>
        <a:ext cx="1217700" cy="1110095"/>
      </dsp:txXfrm>
    </dsp:sp>
    <dsp:sp modelId="{0531D20C-74D2-464C-837F-4E0E39BED22E}">
      <dsp:nvSpPr>
        <dsp:cNvPr id="0" name=""/>
        <dsp:cNvSpPr/>
      </dsp:nvSpPr>
      <dsp:spPr>
        <a:xfrm rot="20700000">
          <a:off x="2332732" y="233064"/>
          <a:ext cx="2074037" cy="2074037"/>
        </a:xfrm>
        <a:prstGeom prst="gear6">
          <a:avLst/>
        </a:prstGeom>
        <a:solidFill>
          <a:srgbClr val="D0E1FA">
            <a:alpha val="49804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>
              <a:solidFill>
                <a:schemeClr val="tx1"/>
              </a:solidFill>
            </a:rPr>
            <a:t>Who judges?</a:t>
          </a:r>
          <a:endParaRPr lang="en-US" sz="2100" kern="1200" dirty="0">
            <a:solidFill>
              <a:schemeClr val="tx1"/>
            </a:solidFill>
          </a:endParaRPr>
        </a:p>
      </dsp:txBody>
      <dsp:txXfrm rot="-20700000">
        <a:off x="2787629" y="687961"/>
        <a:ext cx="1164242" cy="1164242"/>
      </dsp:txXfrm>
    </dsp:sp>
    <dsp:sp modelId="{9EC72242-2C0F-451E-8EAA-4E488FE9A6DB}">
      <dsp:nvSpPr>
        <dsp:cNvPr id="0" name=""/>
        <dsp:cNvSpPr/>
      </dsp:nvSpPr>
      <dsp:spPr>
        <a:xfrm>
          <a:off x="2628981" y="1935205"/>
          <a:ext cx="3725577" cy="3725577"/>
        </a:xfrm>
        <a:prstGeom prst="circularArrow">
          <a:avLst>
            <a:gd name="adj1" fmla="val 4687"/>
            <a:gd name="adj2" fmla="val 299029"/>
            <a:gd name="adj3" fmla="val 2537354"/>
            <a:gd name="adj4" fmla="val 15816366"/>
            <a:gd name="adj5" fmla="val 5469"/>
          </a:avLst>
        </a:prstGeom>
        <a:solidFill>
          <a:srgbClr val="74A7F2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7417CE4-A930-445B-9CC9-AA9096360D0D}">
      <dsp:nvSpPr>
        <dsp:cNvPr id="0" name=""/>
        <dsp:cNvSpPr/>
      </dsp:nvSpPr>
      <dsp:spPr>
        <a:xfrm>
          <a:off x="772223" y="1220364"/>
          <a:ext cx="2706864" cy="2706864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rgbClr val="BDD3F6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AC388D-6BFD-404D-94A3-7051876DF4A1}">
      <dsp:nvSpPr>
        <dsp:cNvPr id="0" name=""/>
        <dsp:cNvSpPr/>
      </dsp:nvSpPr>
      <dsp:spPr>
        <a:xfrm>
          <a:off x="1852985" y="-225938"/>
          <a:ext cx="2918545" cy="2918545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rgbClr val="E7EFFB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B2FBE6-CC1C-44B4-950A-825F19658240}">
      <dsp:nvSpPr>
        <dsp:cNvPr id="0" name=""/>
        <dsp:cNvSpPr/>
      </dsp:nvSpPr>
      <dsp:spPr>
        <a:xfrm>
          <a:off x="622566" y="230"/>
          <a:ext cx="2728329" cy="2361899"/>
        </a:xfrm>
        <a:prstGeom prst="ellipse">
          <a:avLst/>
        </a:prstGeom>
        <a:solidFill>
          <a:srgbClr val="BDD3F6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" tIns="9144" rIns="9144" bIns="914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solidFill>
                <a:schemeClr val="accent4"/>
              </a:solidFill>
            </a:rPr>
            <a:t>The business needs to be honest about its green practices.</a:t>
          </a:r>
          <a:endParaRPr lang="en-US" sz="2200" kern="1200" dirty="0">
            <a:solidFill>
              <a:schemeClr val="accent4"/>
            </a:solidFill>
          </a:endParaRPr>
        </a:p>
      </dsp:txBody>
      <dsp:txXfrm>
        <a:off x="1022121" y="346122"/>
        <a:ext cx="1929219" cy="1670115"/>
      </dsp:txXfrm>
    </dsp:sp>
    <dsp:sp modelId="{5BE92068-16AB-4ADD-8995-E41310FEF0DA}">
      <dsp:nvSpPr>
        <dsp:cNvPr id="0" name=""/>
        <dsp:cNvSpPr/>
      </dsp:nvSpPr>
      <dsp:spPr>
        <a:xfrm>
          <a:off x="1815190" y="2475661"/>
          <a:ext cx="343081" cy="392954"/>
        </a:xfrm>
        <a:prstGeom prst="mathPlus">
          <a:avLst/>
        </a:prstGeom>
        <a:solidFill>
          <a:schemeClr val="accent6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1860665" y="2631792"/>
        <a:ext cx="252131" cy="80692"/>
      </dsp:txXfrm>
    </dsp:sp>
    <dsp:sp modelId="{8E5112C6-9A08-42E7-BA8F-EB7CD9E48844}">
      <dsp:nvSpPr>
        <dsp:cNvPr id="0" name=""/>
        <dsp:cNvSpPr/>
      </dsp:nvSpPr>
      <dsp:spPr>
        <a:xfrm>
          <a:off x="678367" y="2982146"/>
          <a:ext cx="2616728" cy="2231646"/>
        </a:xfrm>
        <a:prstGeom prst="ellipse">
          <a:avLst/>
        </a:prstGeom>
        <a:solidFill>
          <a:srgbClr val="BDD3F6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accent4"/>
              </a:solidFill>
            </a:rPr>
            <a:t>The business needs to listen to consumers’ wants, needs, &amp; concerns.</a:t>
          </a:r>
          <a:endParaRPr lang="en-US" sz="2000" kern="1200" dirty="0">
            <a:solidFill>
              <a:schemeClr val="accent4"/>
            </a:solidFill>
          </a:endParaRPr>
        </a:p>
      </dsp:txBody>
      <dsp:txXfrm>
        <a:off x="1061578" y="3308963"/>
        <a:ext cx="1850306" cy="1578012"/>
      </dsp:txXfrm>
    </dsp:sp>
    <dsp:sp modelId="{6E3D45F0-5332-4E09-B798-0BD0CE1EBA29}">
      <dsp:nvSpPr>
        <dsp:cNvPr id="0" name=""/>
        <dsp:cNvSpPr/>
      </dsp:nvSpPr>
      <dsp:spPr>
        <a:xfrm>
          <a:off x="3229880" y="2463683"/>
          <a:ext cx="444615" cy="520115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200" kern="1200"/>
        </a:p>
      </dsp:txBody>
      <dsp:txXfrm>
        <a:off x="3229880" y="2567706"/>
        <a:ext cx="311231" cy="312069"/>
      </dsp:txXfrm>
    </dsp:sp>
    <dsp:sp modelId="{2B50F908-4AE3-4D1A-A770-048CDCF7710D}">
      <dsp:nvSpPr>
        <dsp:cNvPr id="0" name=""/>
        <dsp:cNvSpPr/>
      </dsp:nvSpPr>
      <dsp:spPr>
        <a:xfrm>
          <a:off x="4189793" y="1089503"/>
          <a:ext cx="3864713" cy="3035016"/>
        </a:xfrm>
        <a:prstGeom prst="ellipse">
          <a:avLst/>
        </a:prstGeom>
        <a:solidFill>
          <a:srgbClr val="5986CE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>
              <a:solidFill>
                <a:schemeClr val="accent4"/>
              </a:solidFill>
            </a:rPr>
            <a:t>The business will succeed!</a:t>
          </a:r>
          <a:endParaRPr lang="en-US" sz="3600" kern="1200" dirty="0">
            <a:solidFill>
              <a:schemeClr val="accent4"/>
            </a:solidFill>
          </a:endParaRPr>
        </a:p>
      </dsp:txBody>
      <dsp:txXfrm>
        <a:off x="4755767" y="1533971"/>
        <a:ext cx="2732765" cy="21460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fld id="{8AA1012C-0970-49DE-B804-E3886A19E982}" type="datetime1">
              <a:rPr lang="en-US"/>
              <a:pPr/>
              <a:t>11/29/15</a:t>
            </a:fld>
            <a:endParaRPr lang="en-US"/>
          </a:p>
        </p:txBody>
      </p:sp>
      <p:sp>
        <p:nvSpPr>
          <p:cNvPr id="942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Copyright © 2009–2011 National Academy Foundation. All rights reserved.</a:t>
            </a:r>
          </a:p>
        </p:txBody>
      </p:sp>
      <p:sp>
        <p:nvSpPr>
          <p:cNvPr id="942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fld id="{378C7863-6666-489E-A164-22D693C0DA1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40300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 this should be in airal 12 and not have any hanging indents.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76200" y="8763000"/>
            <a:ext cx="5867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Copyright © 2009–2011 National Academy Foundation. All rights reserved.</a:t>
            </a:r>
          </a:p>
        </p:txBody>
      </p:sp>
      <p:sp>
        <p:nvSpPr>
          <p:cNvPr id="15365" name="Text Box 8"/>
          <p:cNvSpPr txBox="1">
            <a:spLocks noChangeArrowheads="1"/>
          </p:cNvSpPr>
          <p:nvPr/>
        </p:nvSpPr>
        <p:spPr bwMode="auto">
          <a:xfrm>
            <a:off x="3352800" y="8991600"/>
            <a:ext cx="685800" cy="31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6248400" y="8686800"/>
            <a:ext cx="609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sz="1200">
              <a:solidFill>
                <a:schemeClr val="tx1"/>
              </a:solidFill>
            </a:endParaRPr>
          </a:p>
        </p:txBody>
      </p:sp>
      <p:sp>
        <p:nvSpPr>
          <p:cNvPr id="15370" name="Rectangle 10"/>
          <p:cNvSpPr>
            <a:spLocks noChangeArrowheads="1"/>
          </p:cNvSpPr>
          <p:nvPr/>
        </p:nvSpPr>
        <p:spPr bwMode="auto">
          <a:xfrm>
            <a:off x="6096000" y="8763000"/>
            <a:ext cx="685800" cy="30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fld id="{E36317AA-5EDE-40CB-B618-DFC90FE7091E}" type="slidenum">
              <a:rPr lang="en-US" sz="1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pPr algn="r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t>‹#›</a:t>
            </a:fld>
            <a:endParaRPr lang="en-US" sz="100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7940057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07" charset="-128"/>
        <a:cs typeface="ＭＳ Ｐゴシック" pitchFamily="-107" charset="-128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07" charset="-128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07" charset="-128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07" charset="-128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07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718400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4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5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957594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75586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325839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52853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4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5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Arial" pitchFamily="34" charset="0"/>
              <a:ea typeface="ＭＳ Ｐゴシック" pitchFamily="34" charset="-128"/>
            </a:endParaRPr>
          </a:p>
          <a:p>
            <a:pPr eaLnBrk="1" hangingPunct="1"/>
            <a:endParaRPr lang="en-US" dirty="0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935434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4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5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110641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4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5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Arial" pitchFamily="34" charset="0"/>
              <a:ea typeface="ＭＳ Ｐゴシック" pitchFamily="34" charset="-128"/>
            </a:endParaRPr>
          </a:p>
          <a:p>
            <a:pPr eaLnBrk="1" hangingPunct="1"/>
            <a:r>
              <a:rPr lang="en-US" dirty="0" smtClean="0">
                <a:latin typeface="Arial" pitchFamily="34" charset="0"/>
                <a:ea typeface="ＭＳ Ｐゴシック" pitchFamily="34" charset="-128"/>
              </a:rPr>
              <a:t> </a:t>
            </a:r>
          </a:p>
          <a:p>
            <a:pPr eaLnBrk="1" hangingPunct="1"/>
            <a:endParaRPr lang="en-US" dirty="0" smtClean="0">
              <a:latin typeface="Arial" pitchFamily="34" charset="0"/>
              <a:ea typeface="ＭＳ Ｐゴシック" pitchFamily="34" charset="-128"/>
            </a:endParaRPr>
          </a:p>
          <a:p>
            <a:pPr eaLnBrk="1" hangingPunct="1"/>
            <a:endParaRPr lang="en-US" dirty="0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055829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874843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4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5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561644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4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5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Arial" pitchFamily="34" charset="0"/>
              <a:ea typeface="ＭＳ Ｐゴシック" pitchFamily="34" charset="-128"/>
            </a:endParaRPr>
          </a:p>
          <a:p>
            <a:pPr eaLnBrk="1" hangingPunct="1"/>
            <a:endParaRPr lang="en-US" dirty="0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116125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4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5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496865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" descr="PPT foot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583363"/>
            <a:ext cx="91440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 userDrawn="1"/>
        </p:nvSpPr>
        <p:spPr>
          <a:xfrm>
            <a:off x="0" y="1676400"/>
            <a:ext cx="9144000" cy="777875"/>
          </a:xfrm>
          <a:prstGeom prst="rect">
            <a:avLst/>
          </a:prstGeom>
          <a:gradFill flip="none" rotWithShape="1">
            <a:gsLst>
              <a:gs pos="0">
                <a:srgbClr val="335C9E"/>
              </a:gs>
              <a:gs pos="39999">
                <a:srgbClr val="6E93D0"/>
              </a:gs>
              <a:gs pos="90000">
                <a:schemeClr val="bg1"/>
              </a:gs>
              <a:gs pos="100000">
                <a:schemeClr val="bg1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1800" dirty="0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2286000" y="3352800"/>
            <a:ext cx="4572000" cy="708025"/>
          </a:xfrm>
        </p:spPr>
        <p:txBody>
          <a:bodyPr/>
          <a:lstStyle>
            <a:lvl1pPr algn="ctr">
              <a:defRPr sz="3200" b="0"/>
            </a:lvl1pPr>
          </a:lstStyle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55CFAB6-56D5-4C55-B211-398E01535EA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-76200"/>
            <a:ext cx="2133600" cy="6248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-76200"/>
            <a:ext cx="6248400" cy="6248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FFE0EDB-5E70-4AA9-9377-5DF256E72C0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-76200"/>
            <a:ext cx="65532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381000" y="1371600"/>
            <a:ext cx="8382000" cy="4800600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DADA925-98DB-4971-8B23-DB91E55E48F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54C191A-A060-4C2A-93CD-5DCE58B680E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92AE7E3-9C01-4594-A1E3-58E81BE4EFF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71600"/>
            <a:ext cx="41148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1148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357697-DF2E-4940-971F-2C6ED1A3013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FCFB73-28BE-4D7F-90BF-A34024219DB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ABED0CF-2EF9-47EE-A54E-4AE676A127C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B8713C5-CC11-42B2-80B0-3A55F1A7DE0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8D0EAEA-CD15-48CB-B32E-EF95EE583A5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E3BB95C-1A8D-45A8-A1A8-ACCB761E18A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0"/>
            <a:ext cx="8915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71600"/>
            <a:ext cx="8382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200" y="6172200"/>
            <a:ext cx="685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000">
                <a:solidFill>
                  <a:srgbClr val="2B5A9C"/>
                </a:solidFill>
              </a:defRPr>
            </a:lvl1pPr>
          </a:lstStyle>
          <a:p>
            <a:fld id="{BFDFF1BD-7E79-42CB-98AA-0F09BA788F49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029" name="Picture 11" descr="PPT footer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6583363"/>
            <a:ext cx="91440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 userDrawn="1"/>
        </p:nvSpPr>
        <p:spPr>
          <a:xfrm>
            <a:off x="0" y="914400"/>
            <a:ext cx="9144000" cy="219075"/>
          </a:xfrm>
          <a:prstGeom prst="rect">
            <a:avLst/>
          </a:prstGeom>
          <a:gradFill flip="none" rotWithShape="1">
            <a:gsLst>
              <a:gs pos="0">
                <a:srgbClr val="335C9E"/>
              </a:gs>
              <a:gs pos="39999">
                <a:srgbClr val="6E93D0"/>
              </a:gs>
              <a:gs pos="90000">
                <a:schemeClr val="bg1"/>
              </a:gs>
              <a:gs pos="100000">
                <a:schemeClr val="bg1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18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9" r:id="rId1"/>
    <p:sldLayoutId id="2147483858" r:id="rId2"/>
    <p:sldLayoutId id="2147483859" r:id="rId3"/>
    <p:sldLayoutId id="2147483860" r:id="rId4"/>
    <p:sldLayoutId id="2147483861" r:id="rId5"/>
    <p:sldLayoutId id="2147483862" r:id="rId6"/>
    <p:sldLayoutId id="2147483863" r:id="rId7"/>
    <p:sldLayoutId id="2147483864" r:id="rId8"/>
    <p:sldLayoutId id="2147483865" r:id="rId9"/>
    <p:sldLayoutId id="2147483866" r:id="rId10"/>
    <p:sldLayoutId id="2147483867" r:id="rId11"/>
    <p:sldLayoutId id="2147483868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charset="0"/>
          <a:ea typeface="ＭＳ Ｐゴシック" pitchFamily="-107" charset="-128"/>
          <a:cs typeface="ＭＳ Ｐゴシック" pitchFamily="-107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charset="0"/>
          <a:ea typeface="ＭＳ Ｐゴシック" pitchFamily="-107" charset="-128"/>
          <a:cs typeface="ＭＳ Ｐゴシック" pitchFamily="-107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charset="0"/>
          <a:ea typeface="ＭＳ Ｐゴシック" pitchFamily="-107" charset="-128"/>
          <a:cs typeface="ＭＳ Ｐゴシック" pitchFamily="-107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charset="0"/>
          <a:ea typeface="ＭＳ Ｐゴシック" pitchFamily="-107" charset="-128"/>
          <a:cs typeface="ＭＳ Ｐゴシック" pitchFamily="-107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charset="0"/>
          <a:ea typeface="ＭＳ Ｐゴシック" pitchFamily="-107" charset="-128"/>
          <a:cs typeface="ＭＳ Ｐゴシック" pitchFamily="-107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9pPr>
    </p:titleStyle>
    <p:bodyStyle>
      <a:lvl1pPr marL="282575" indent="-282575" algn="l" rtl="0" eaLnBrk="0" fontAlgn="base" hangingPunct="0">
        <a:spcBef>
          <a:spcPct val="100000"/>
        </a:spcBef>
        <a:spcAft>
          <a:spcPct val="0"/>
        </a:spcAft>
        <a:buClr>
          <a:srgbClr val="2B5A9C"/>
        </a:buClr>
        <a:buFont typeface="Times" charset="0"/>
        <a:buChar char="•"/>
        <a:defRPr sz="2200">
          <a:solidFill>
            <a:schemeClr val="accent2"/>
          </a:solidFill>
          <a:latin typeface="+mn-lt"/>
          <a:ea typeface="ＭＳ Ｐゴシック" pitchFamily="-107" charset="-128"/>
          <a:cs typeface="ＭＳ Ｐゴシック" pitchFamily="-107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2B5A9C"/>
        </a:buClr>
        <a:buFont typeface="Times" charset="0"/>
        <a:buChar char="•"/>
        <a:defRPr sz="2000">
          <a:solidFill>
            <a:schemeClr val="accent2"/>
          </a:solidFill>
          <a:latin typeface="+mn-lt"/>
          <a:ea typeface="ＭＳ Ｐゴシック" pitchFamily="-107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charset="0"/>
        <a:buChar char="•"/>
        <a:defRPr sz="1600">
          <a:solidFill>
            <a:schemeClr val="accent2"/>
          </a:solidFill>
          <a:latin typeface="+mn-lt"/>
          <a:ea typeface="ＭＳ Ｐゴシック" pitchFamily="-107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2B5A9C"/>
        </a:buClr>
        <a:buSzPct val="55000"/>
        <a:buFont typeface="Times" charset="0"/>
        <a:buChar char="•"/>
        <a:defRPr sz="1400" i="1">
          <a:solidFill>
            <a:schemeClr val="accent2"/>
          </a:solidFill>
          <a:latin typeface="+mn-lt"/>
          <a:ea typeface="ＭＳ Ｐゴシック" pitchFamily="-107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charset="0"/>
        <a:buChar char="•"/>
        <a:defRPr sz="1400" i="1">
          <a:solidFill>
            <a:schemeClr val="accent2"/>
          </a:solidFill>
          <a:latin typeface="+mn-lt"/>
          <a:ea typeface="ＭＳ Ｐゴシック" pitchFamily="-107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pitchFamily="18" charset="0"/>
        <a:buChar char="•"/>
        <a:defRPr sz="1400" i="1">
          <a:solidFill>
            <a:schemeClr val="accent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pitchFamily="18" charset="0"/>
        <a:buChar char="•"/>
        <a:defRPr sz="1400" i="1">
          <a:solidFill>
            <a:schemeClr val="accent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pitchFamily="18" charset="0"/>
        <a:buChar char="•"/>
        <a:defRPr sz="1400" i="1">
          <a:solidFill>
            <a:schemeClr val="accent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pitchFamily="18" charset="0"/>
        <a:buChar char="•"/>
        <a:defRPr sz="1400" i="1">
          <a:solidFill>
            <a:schemeClr val="accent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4" Type="http://schemas.openxmlformats.org/officeDocument/2006/relationships/diagramLayout" Target="../diagrams/layout2.xml"/><Relationship Id="rId5" Type="http://schemas.openxmlformats.org/officeDocument/2006/relationships/diagramQuickStyle" Target="../diagrams/quickStyle2.xml"/><Relationship Id="rId6" Type="http://schemas.openxmlformats.org/officeDocument/2006/relationships/diagramColors" Target="../diagrams/colors2.xml"/><Relationship Id="rId7" Type="http://schemas.microsoft.com/office/2007/relationships/diagramDrawing" Target="../diagrams/drawing2.xm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4" Type="http://schemas.openxmlformats.org/officeDocument/2006/relationships/diagramLayout" Target="../diagrams/layout3.xml"/><Relationship Id="rId5" Type="http://schemas.openxmlformats.org/officeDocument/2006/relationships/diagramQuickStyle" Target="../diagrams/quickStyle3.xml"/><Relationship Id="rId6" Type="http://schemas.openxmlformats.org/officeDocument/2006/relationships/diagramColors" Target="../diagrams/colors3.xml"/><Relationship Id="rId7" Type="http://schemas.microsoft.com/office/2007/relationships/diagramDrawing" Target="../diagrams/drawing3.xml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image" Target="../media/image9.jpeg"/><Relationship Id="rId5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96850"/>
            <a:ext cx="9144000" cy="1143000"/>
          </a:xfrm>
        </p:spPr>
        <p:txBody>
          <a:bodyPr/>
          <a:lstStyle/>
          <a:p>
            <a:pPr algn="ctr"/>
            <a:r>
              <a:rPr lang="en-US" sz="3200" b="0" smtClean="0">
                <a:latin typeface="Arial" pitchFamily="34" charset="0"/>
                <a:ea typeface="ＭＳ Ｐゴシック" pitchFamily="34" charset="-128"/>
              </a:rPr>
              <a:t>AOHT</a:t>
            </a:r>
            <a:br>
              <a:rPr lang="en-US" sz="3200" b="0" smtClean="0">
                <a:latin typeface="Arial" pitchFamily="34" charset="0"/>
                <a:ea typeface="ＭＳ Ｐゴシック" pitchFamily="34" charset="-128"/>
              </a:rPr>
            </a:br>
            <a:r>
              <a:rPr lang="en-US" sz="3200" b="0" smtClean="0">
                <a:latin typeface="Arial" pitchFamily="34" charset="0"/>
                <a:ea typeface="ＭＳ Ｐゴシック" pitchFamily="34" charset="-128"/>
              </a:rPr>
              <a:t>Sustainable Tourism</a:t>
            </a:r>
          </a:p>
        </p:txBody>
      </p:sp>
      <p:sp>
        <p:nvSpPr>
          <p:cNvPr id="1638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3733800"/>
            <a:ext cx="9144000" cy="2286000"/>
          </a:xfrm>
        </p:spPr>
        <p:txBody>
          <a:bodyPr/>
          <a:lstStyle/>
          <a:p>
            <a:pPr marL="342900" indent="-342900" algn="ctr">
              <a:spcBef>
                <a:spcPct val="80000"/>
              </a:spcBef>
              <a:buSzPct val="60000"/>
              <a:buFont typeface="Times" charset="0"/>
              <a:buNone/>
            </a:pPr>
            <a:r>
              <a:rPr lang="en-US" sz="3200" dirty="0" smtClean="0">
                <a:latin typeface="Arial" pitchFamily="34" charset="0"/>
                <a:ea typeface="ＭＳ Ｐゴシック" pitchFamily="34" charset="-128"/>
              </a:rPr>
              <a:t>Unit 4, Lesson 11</a:t>
            </a:r>
          </a:p>
          <a:p>
            <a:pPr marL="342900" indent="-342900" algn="ctr">
              <a:spcBef>
                <a:spcPct val="80000"/>
              </a:spcBef>
              <a:buSzPct val="60000"/>
              <a:buFont typeface="Times" charset="0"/>
              <a:buNone/>
            </a:pPr>
            <a:r>
              <a:rPr lang="en-US" sz="3200" b="1" i="1" dirty="0" smtClean="0">
                <a:latin typeface="Arial" pitchFamily="34" charset="0"/>
                <a:ea typeface="ＭＳ Ｐゴシック" pitchFamily="34" charset="-128"/>
              </a:rPr>
              <a:t>A Consumer-Driven Market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0" y="6653213"/>
            <a:ext cx="2422458" cy="203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rgbClr val="2B5A9C"/>
              </a:buClr>
              <a:buSzPct val="60000"/>
              <a:buFont typeface="Times" pitchFamily="18" charset="0"/>
              <a:buNone/>
            </a:pPr>
            <a:r>
              <a:rPr lang="en-US" sz="800" i="0" dirty="0">
                <a:solidFill>
                  <a:schemeClr val="tx1"/>
                </a:solidFill>
                <a:ea typeface="ＭＳ Ｐゴシック" charset="-128"/>
              </a:rPr>
              <a:t>Copyright © </a:t>
            </a:r>
            <a:r>
              <a:rPr lang="en-US" sz="800" i="0" dirty="0" smtClean="0">
                <a:solidFill>
                  <a:schemeClr val="tx1"/>
                </a:solidFill>
                <a:ea typeface="ＭＳ Ｐゴシック" charset="-128"/>
              </a:rPr>
              <a:t>2009</a:t>
            </a:r>
            <a:r>
              <a:rPr lang="en-US" sz="800" i="0" dirty="0" smtClean="0">
                <a:solidFill>
                  <a:schemeClr val="tx1"/>
                </a:solidFill>
                <a:ea typeface="ＭＳ Ｐゴシック" charset="-128"/>
                <a:cs typeface="Arial" charset="0"/>
              </a:rPr>
              <a:t>–</a:t>
            </a:r>
            <a:r>
              <a:rPr lang="en-US" sz="800" i="0" dirty="0" smtClean="0">
                <a:solidFill>
                  <a:schemeClr val="tx1"/>
                </a:solidFill>
                <a:ea typeface="ＭＳ Ｐゴシック" charset="-128"/>
              </a:rPr>
              <a:t>2016 NAF. </a:t>
            </a:r>
            <a:r>
              <a:rPr lang="en-US" sz="800" i="0" dirty="0">
                <a:solidFill>
                  <a:schemeClr val="tx1"/>
                </a:solidFill>
                <a:ea typeface="ＭＳ Ｐゴシック" charset="-128"/>
              </a:rPr>
              <a:t>All rights reserved.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838200"/>
          </a:xfrm>
        </p:spPr>
        <p:txBody>
          <a:bodyPr/>
          <a:lstStyle/>
          <a:p>
            <a:r>
              <a:rPr lang="en-US" dirty="0" smtClean="0">
                <a:latin typeface="Arial" pitchFamily="34" charset="0"/>
                <a:ea typeface="ＭＳ Ｐゴシック" pitchFamily="34" charset="-128"/>
              </a:rPr>
              <a:t>Sustainability certifications vary greatly</a:t>
            </a:r>
          </a:p>
        </p:txBody>
      </p:sp>
      <p:sp>
        <p:nvSpPr>
          <p:cNvPr id="32773" name="Rectangle 240"/>
          <p:cNvSpPr>
            <a:spLocks noChangeArrowheads="1"/>
          </p:cNvSpPr>
          <p:nvPr/>
        </p:nvSpPr>
        <p:spPr bwMode="auto">
          <a:xfrm>
            <a:off x="6604000" y="4475163"/>
            <a:ext cx="184150" cy="31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32775" name="Rectangle 246"/>
          <p:cNvSpPr>
            <a:spLocks noChangeArrowheads="1"/>
          </p:cNvSpPr>
          <p:nvPr/>
        </p:nvSpPr>
        <p:spPr bwMode="auto">
          <a:xfrm>
            <a:off x="7396163" y="2220913"/>
            <a:ext cx="184150" cy="31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136039" y="1395547"/>
            <a:ext cx="4474061" cy="867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lnSpc>
                <a:spcPct val="100000"/>
              </a:lnSpc>
              <a:spcBef>
                <a:spcPct val="100000"/>
              </a:spcBef>
              <a:buSzTx/>
            </a:pPr>
            <a:r>
              <a:rPr lang="en-US" sz="2800" dirty="0" smtClean="0">
                <a:solidFill>
                  <a:schemeClr val="accent2"/>
                </a:solidFill>
                <a:latin typeface="Verdana" pitchFamily="34" charset="0"/>
              </a:rPr>
              <a:t>The key factors are:</a:t>
            </a:r>
            <a:endParaRPr lang="en-US" sz="2800" dirty="0">
              <a:solidFill>
                <a:schemeClr val="accent2"/>
              </a:solidFill>
              <a:latin typeface="Verdana" pitchFamily="34" charset="0"/>
            </a:endParaRPr>
          </a:p>
          <a:p>
            <a:pPr>
              <a:spcBef>
                <a:spcPct val="50000"/>
              </a:spcBef>
            </a:pPr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403377560"/>
              </p:ext>
            </p:extLst>
          </p:nvPr>
        </p:nvGraphicFramePr>
        <p:xfrm>
          <a:off x="2686051" y="1009650"/>
          <a:ext cx="6210300" cy="52920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8" name="Text Box 52"/>
          <p:cNvSpPr txBox="1">
            <a:spLocks noChangeArrowheads="1"/>
          </p:cNvSpPr>
          <p:nvPr/>
        </p:nvSpPr>
        <p:spPr bwMode="auto">
          <a:xfrm>
            <a:off x="234949" y="5111085"/>
            <a:ext cx="4556125" cy="1200329"/>
          </a:xfrm>
          <a:prstGeom prst="rect">
            <a:avLst/>
          </a:prstGeom>
          <a:solidFill>
            <a:srgbClr val="345D9F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37160" rIns="182880" bIns="137160"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sz="2000" i="1" dirty="0" smtClean="0">
                <a:solidFill>
                  <a:schemeClr val="bg1"/>
                </a:solidFill>
                <a:latin typeface="Verdana" pitchFamily="34" charset="0"/>
              </a:rPr>
              <a:t>How would you evaluate a hotel? A rental car company? A nature preserve?</a:t>
            </a:r>
            <a:endParaRPr lang="en-US" sz="2000" i="1" dirty="0">
              <a:solidFill>
                <a:schemeClr val="bg1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14703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971" y="0"/>
            <a:ext cx="9046029" cy="838200"/>
          </a:xfrm>
        </p:spPr>
        <p:txBody>
          <a:bodyPr/>
          <a:lstStyle/>
          <a:p>
            <a:r>
              <a:rPr lang="en-US" dirty="0" smtClean="0"/>
              <a:t>A successful green business is also a good communicator with customers</a:t>
            </a:r>
            <a:endParaRPr lang="en-US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961579709"/>
              </p:ext>
            </p:extLst>
          </p:nvPr>
        </p:nvGraphicFramePr>
        <p:xfrm>
          <a:off x="214008" y="1206231"/>
          <a:ext cx="8677073" cy="52140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738977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856" y="0"/>
            <a:ext cx="9035143" cy="914400"/>
          </a:xfrm>
        </p:spPr>
        <p:txBody>
          <a:bodyPr/>
          <a:lstStyle/>
          <a:p>
            <a:r>
              <a:rPr lang="en-US" dirty="0" smtClean="0"/>
              <a:t>People can influence the market in many ways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0050" y="1913359"/>
            <a:ext cx="4114800" cy="2401466"/>
          </a:xfrm>
        </p:spPr>
        <p:txBody>
          <a:bodyPr/>
          <a:lstStyle/>
          <a:p>
            <a:pPr>
              <a:lnSpc>
                <a:spcPts val="2500"/>
              </a:lnSpc>
            </a:pPr>
            <a:r>
              <a:rPr lang="en-US" dirty="0" smtClean="0"/>
              <a:t>Shopping</a:t>
            </a:r>
          </a:p>
          <a:p>
            <a:r>
              <a:rPr lang="en-US" dirty="0" smtClean="0"/>
              <a:t>Sharing (especially over social media)</a:t>
            </a:r>
          </a:p>
          <a:p>
            <a:pPr>
              <a:lnSpc>
                <a:spcPts val="2500"/>
              </a:lnSpc>
            </a:pPr>
            <a:r>
              <a:rPr lang="en-US" dirty="0" smtClean="0"/>
              <a:t>Speaking out</a:t>
            </a:r>
            <a:endParaRPr lang="en-US" dirty="0"/>
          </a:p>
        </p:txBody>
      </p:sp>
      <p:sp>
        <p:nvSpPr>
          <p:cNvPr id="6" name="Text Box 52"/>
          <p:cNvSpPr txBox="1">
            <a:spLocks noChangeArrowheads="1"/>
          </p:cNvSpPr>
          <p:nvPr/>
        </p:nvSpPr>
        <p:spPr bwMode="auto">
          <a:xfrm>
            <a:off x="234950" y="5831836"/>
            <a:ext cx="6442075" cy="584775"/>
          </a:xfrm>
          <a:prstGeom prst="rect">
            <a:avLst/>
          </a:prstGeom>
          <a:solidFill>
            <a:srgbClr val="345D9F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37160" rIns="182880" bIns="137160"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sz="2000" i="1" dirty="0" smtClean="0">
                <a:solidFill>
                  <a:schemeClr val="bg1"/>
                </a:solidFill>
                <a:latin typeface="Verdana" pitchFamily="34" charset="0"/>
              </a:rPr>
              <a:t>How can you encourage a greener market?</a:t>
            </a:r>
            <a:endParaRPr lang="en-US" sz="2000" i="1" dirty="0">
              <a:solidFill>
                <a:schemeClr val="bg1"/>
              </a:solidFill>
              <a:latin typeface="Verdana" pitchFamily="34" charset="0"/>
            </a:endParaRPr>
          </a:p>
        </p:txBody>
      </p:sp>
      <p:pic>
        <p:nvPicPr>
          <p:cNvPr id="1026" name="Picture 2" descr="E:\Freelance\PPT\16 - Oct\6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72013" y="1228725"/>
            <a:ext cx="3533775" cy="411480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42054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Here’s a simple view of how the market works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340780848"/>
              </p:ext>
            </p:extLst>
          </p:nvPr>
        </p:nvGraphicFramePr>
        <p:xfrm>
          <a:off x="380999" y="1371600"/>
          <a:ext cx="8259147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1786942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838200"/>
          </a:xfrm>
        </p:spPr>
        <p:txBody>
          <a:bodyPr/>
          <a:lstStyle/>
          <a:p>
            <a:r>
              <a:rPr lang="en-US" dirty="0" smtClean="0">
                <a:latin typeface="Arial" pitchFamily="34" charset="0"/>
                <a:ea typeface="ＭＳ Ｐゴシック" pitchFamily="34" charset="-128"/>
              </a:rPr>
              <a:t>Consumers’ concerns about the environment  have led companies to advertise their green practices </a:t>
            </a:r>
          </a:p>
        </p:txBody>
      </p:sp>
      <p:sp>
        <p:nvSpPr>
          <p:cNvPr id="20482" name="Rectangle 47"/>
          <p:cNvSpPr>
            <a:spLocks noChangeArrowheads="1"/>
          </p:cNvSpPr>
          <p:nvPr/>
        </p:nvSpPr>
        <p:spPr bwMode="auto">
          <a:xfrm>
            <a:off x="266700" y="1447800"/>
            <a:ext cx="4562475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100000"/>
              </a:lnSpc>
              <a:spcBef>
                <a:spcPct val="100000"/>
              </a:spcBef>
              <a:buSzPct val="120000"/>
              <a:buFont typeface="Times" charset="0"/>
              <a:buChar char="•"/>
            </a:pPr>
            <a:r>
              <a:rPr lang="en-US" sz="2200" dirty="0" smtClean="0">
                <a:solidFill>
                  <a:schemeClr val="accent2"/>
                </a:solidFill>
                <a:latin typeface="Verdana" pitchFamily="34" charset="0"/>
              </a:rPr>
              <a:t>Environmentally conscious purchases are only 1–5% of the marketplace, but that percentage is growing.</a:t>
            </a:r>
            <a:endParaRPr lang="en-US" sz="2200" dirty="0">
              <a:solidFill>
                <a:schemeClr val="accent2"/>
              </a:solidFill>
              <a:latin typeface="Verdana" pitchFamily="34" charset="0"/>
            </a:endParaRPr>
          </a:p>
          <a:p>
            <a:pPr marL="342900" indent="-342900">
              <a:lnSpc>
                <a:spcPct val="100000"/>
              </a:lnSpc>
              <a:spcBef>
                <a:spcPct val="100000"/>
              </a:spcBef>
              <a:buSzPct val="120000"/>
              <a:buFont typeface="Times" charset="0"/>
              <a:buChar char="•"/>
            </a:pPr>
            <a:r>
              <a:rPr lang="en-US" sz="2200" dirty="0">
                <a:solidFill>
                  <a:schemeClr val="accent2"/>
                </a:solidFill>
                <a:latin typeface="Verdana" pitchFamily="34" charset="0"/>
              </a:rPr>
              <a:t>As consumer demand grows, other companies are </a:t>
            </a:r>
            <a:r>
              <a:rPr lang="ja-JP" altLang="en-US" sz="2200" dirty="0">
                <a:solidFill>
                  <a:schemeClr val="accent2"/>
                </a:solidFill>
                <a:latin typeface="Verdana" pitchFamily="34" charset="0"/>
              </a:rPr>
              <a:t>“</a:t>
            </a:r>
            <a:r>
              <a:rPr lang="en-US" altLang="ja-JP" sz="2200" dirty="0">
                <a:solidFill>
                  <a:schemeClr val="accent2"/>
                </a:solidFill>
                <a:latin typeface="Verdana" pitchFamily="34" charset="0"/>
              </a:rPr>
              <a:t>greening</a:t>
            </a:r>
            <a:r>
              <a:rPr lang="ja-JP" altLang="en-US" sz="2200" dirty="0">
                <a:solidFill>
                  <a:schemeClr val="accent2"/>
                </a:solidFill>
                <a:latin typeface="Verdana" pitchFamily="34" charset="0"/>
              </a:rPr>
              <a:t>”</a:t>
            </a:r>
            <a:r>
              <a:rPr lang="en-US" altLang="ja-JP" sz="2200" dirty="0">
                <a:solidFill>
                  <a:schemeClr val="accent2"/>
                </a:solidFill>
                <a:latin typeface="Verdana" pitchFamily="34" charset="0"/>
              </a:rPr>
              <a:t> their products.</a:t>
            </a:r>
            <a:endParaRPr lang="en-US" sz="2200" dirty="0">
              <a:solidFill>
                <a:schemeClr val="accent2"/>
              </a:solidFill>
              <a:latin typeface="Verdana" pitchFamily="34" charset="0"/>
            </a:endParaRPr>
          </a:p>
        </p:txBody>
      </p:sp>
      <p:sp>
        <p:nvSpPr>
          <p:cNvPr id="20483" name="Text Box 49"/>
          <p:cNvSpPr txBox="1">
            <a:spLocks noChangeArrowheads="1"/>
          </p:cNvSpPr>
          <p:nvPr/>
        </p:nvSpPr>
        <p:spPr bwMode="auto">
          <a:xfrm>
            <a:off x="5351463" y="4640263"/>
            <a:ext cx="3382962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sz="1800" dirty="0">
                <a:solidFill>
                  <a:schemeClr val="tx1"/>
                </a:solidFill>
              </a:rPr>
              <a:t>Many stores now offer reusable cotton or recycled material shopping bags, like this string bag. Avoiding paper or plastic bags will save trees and reduce waste.</a:t>
            </a:r>
          </a:p>
        </p:txBody>
      </p:sp>
      <p:sp>
        <p:nvSpPr>
          <p:cNvPr id="20484" name="Text Box 52"/>
          <p:cNvSpPr txBox="1">
            <a:spLocks noChangeArrowheads="1"/>
          </p:cNvSpPr>
          <p:nvPr/>
        </p:nvSpPr>
        <p:spPr bwMode="auto">
          <a:xfrm>
            <a:off x="307975" y="5395913"/>
            <a:ext cx="4683125" cy="892552"/>
          </a:xfrm>
          <a:prstGeom prst="rect">
            <a:avLst/>
          </a:prstGeom>
          <a:solidFill>
            <a:srgbClr val="345D9F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182880" tIns="137160" rIns="182880" bIns="137160"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sz="2000" i="1" dirty="0">
                <a:solidFill>
                  <a:schemeClr val="bg1"/>
                </a:solidFill>
                <a:latin typeface="Verdana" pitchFamily="34" charset="0"/>
              </a:rPr>
              <a:t>What green changes have you noticed in stores near you lately?</a:t>
            </a:r>
          </a:p>
        </p:txBody>
      </p:sp>
      <p:sp>
        <p:nvSpPr>
          <p:cNvPr id="20485" name="Rectangle 17"/>
          <p:cNvSpPr>
            <a:spLocks noChangeArrowheads="1"/>
          </p:cNvSpPr>
          <p:nvPr/>
        </p:nvSpPr>
        <p:spPr bwMode="auto">
          <a:xfrm>
            <a:off x="7526338" y="5707063"/>
            <a:ext cx="184150" cy="31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pic>
        <p:nvPicPr>
          <p:cNvPr id="20486" name="Picture 8" descr="C:\Users\Lee\Desktop\Pearson\May20\ST\image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46713" y="1357313"/>
            <a:ext cx="3076575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838200"/>
          </a:xfrm>
        </p:spPr>
        <p:txBody>
          <a:bodyPr/>
          <a:lstStyle/>
          <a:p>
            <a:r>
              <a:rPr lang="en-US" dirty="0" smtClean="0">
                <a:latin typeface="Arial" pitchFamily="34" charset="0"/>
                <a:ea typeface="ＭＳ Ｐゴシック" pitchFamily="34" charset="-128"/>
              </a:rPr>
              <a:t>Consumers have expanded what “green</a:t>
            </a:r>
            <a:r>
              <a:rPr lang="en-US" altLang="en-US" dirty="0" smtClean="0">
                <a:latin typeface="Arial" pitchFamily="34" charset="0"/>
                <a:ea typeface="ＭＳ Ｐゴシック" pitchFamily="34" charset="-128"/>
              </a:rPr>
              <a:t>”</a:t>
            </a:r>
            <a:r>
              <a:rPr lang="en-US" dirty="0" smtClean="0">
                <a:latin typeface="Arial" pitchFamily="34" charset="0"/>
                <a:ea typeface="ＭＳ Ｐゴシック" pitchFamily="34" charset="-128"/>
              </a:rPr>
              <a:t> means  </a:t>
            </a:r>
          </a:p>
        </p:txBody>
      </p:sp>
      <p:sp>
        <p:nvSpPr>
          <p:cNvPr id="22530" name="Text Box 52"/>
          <p:cNvSpPr txBox="1">
            <a:spLocks noChangeArrowheads="1"/>
          </p:cNvSpPr>
          <p:nvPr/>
        </p:nvSpPr>
        <p:spPr bwMode="auto">
          <a:xfrm>
            <a:off x="307975" y="5195888"/>
            <a:ext cx="8512175" cy="1200329"/>
          </a:xfrm>
          <a:prstGeom prst="rect">
            <a:avLst/>
          </a:prstGeom>
          <a:solidFill>
            <a:srgbClr val="345D9F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37160" rIns="182880" bIns="137160"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sz="2000" i="1" dirty="0">
                <a:solidFill>
                  <a:schemeClr val="bg1"/>
                </a:solidFill>
                <a:latin typeface="Verdana" pitchFamily="34" charset="0"/>
              </a:rPr>
              <a:t>Would you buy from a company that used recyclable packaging but that took advantage of child labor overseas to keep costs low? Why or why not?</a:t>
            </a:r>
          </a:p>
        </p:txBody>
      </p:sp>
      <p:sp>
        <p:nvSpPr>
          <p:cNvPr id="22531" name="Rectangle 17"/>
          <p:cNvSpPr>
            <a:spLocks noChangeArrowheads="1"/>
          </p:cNvSpPr>
          <p:nvPr/>
        </p:nvSpPr>
        <p:spPr bwMode="auto">
          <a:xfrm>
            <a:off x="7526338" y="5707063"/>
            <a:ext cx="184150" cy="31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pic>
        <p:nvPicPr>
          <p:cNvPr id="22533" name="Picture 1" descr="Fotolia_35213724_XS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72150" y="1851025"/>
            <a:ext cx="3200400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47"/>
          <p:cNvSpPr>
            <a:spLocks noChangeArrowheads="1"/>
          </p:cNvSpPr>
          <p:nvPr/>
        </p:nvSpPr>
        <p:spPr bwMode="auto">
          <a:xfrm>
            <a:off x="244474" y="1384300"/>
            <a:ext cx="5984876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100000"/>
              </a:lnSpc>
              <a:spcBef>
                <a:spcPct val="100000"/>
              </a:spcBef>
              <a:buSzPct val="120000"/>
              <a:buFont typeface="Times" charset="0"/>
              <a:buChar char="•"/>
            </a:pPr>
            <a:r>
              <a:rPr lang="en-US" sz="2200" dirty="0">
                <a:solidFill>
                  <a:schemeClr val="accent2"/>
                </a:solidFill>
                <a:latin typeface="Verdana" pitchFamily="34" charset="0"/>
              </a:rPr>
              <a:t>The latest polls show that consumers expect companies to conduct business in an ethical way, as well as to adopt sustainable practices.</a:t>
            </a:r>
          </a:p>
          <a:p>
            <a:pPr marL="342900" indent="-342900">
              <a:lnSpc>
                <a:spcPct val="100000"/>
              </a:lnSpc>
              <a:spcBef>
                <a:spcPct val="100000"/>
              </a:spcBef>
              <a:buSzPct val="120000"/>
              <a:buFont typeface="Times" charset="0"/>
              <a:buChar char="•"/>
            </a:pPr>
            <a:r>
              <a:rPr lang="en-US" sz="2200" dirty="0">
                <a:solidFill>
                  <a:schemeClr val="accent2"/>
                </a:solidFill>
                <a:latin typeface="Verdana" pitchFamily="34" charset="0"/>
              </a:rPr>
              <a:t>Polls also show that most consumers don</a:t>
            </a:r>
            <a:r>
              <a:rPr lang="en-US" altLang="en-US" sz="2200" dirty="0">
                <a:solidFill>
                  <a:schemeClr val="accent2"/>
                </a:solidFill>
                <a:latin typeface="Verdana" pitchFamily="34" charset="0"/>
              </a:rPr>
              <a:t>’</a:t>
            </a:r>
            <a:r>
              <a:rPr lang="en-US" sz="2200" dirty="0">
                <a:solidFill>
                  <a:schemeClr val="accent2"/>
                </a:solidFill>
                <a:latin typeface="Verdana" pitchFamily="34" charset="0"/>
              </a:rPr>
              <a:t>t realize how much greener companies have become in the past few years.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838200"/>
          </a:xfrm>
        </p:spPr>
        <p:txBody>
          <a:bodyPr/>
          <a:lstStyle/>
          <a:p>
            <a:r>
              <a:rPr lang="en-US" dirty="0" smtClean="0">
                <a:latin typeface="Arial" pitchFamily="34" charset="0"/>
                <a:ea typeface="ＭＳ Ｐゴシック" pitchFamily="34" charset="-128"/>
              </a:rPr>
              <a:t>You can’</a:t>
            </a:r>
            <a:r>
              <a:rPr lang="en-US" altLang="ja-JP" dirty="0" smtClean="0">
                <a:latin typeface="Arial" pitchFamily="34" charset="0"/>
                <a:ea typeface="ＭＳ Ｐゴシック" pitchFamily="34" charset="-128"/>
              </a:rPr>
              <a:t>t always tell if green products live up to their marketing claims</a:t>
            </a:r>
            <a:endParaRPr lang="en-US" dirty="0" smtClean="0">
              <a:latin typeface="Arial" pitchFamily="34" charset="0"/>
              <a:ea typeface="ＭＳ Ｐゴシック" pitchFamily="34" charset="-128"/>
            </a:endParaRPr>
          </a:p>
        </p:txBody>
      </p:sp>
      <p:pic>
        <p:nvPicPr>
          <p:cNvPr id="2" name="Picture 1" descr="Fotolia_73623856_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1216022"/>
            <a:ext cx="4191000" cy="2794001"/>
          </a:xfrm>
          <a:prstGeom prst="rect">
            <a:avLst/>
          </a:prstGeom>
        </p:spPr>
      </p:pic>
      <p:sp>
        <p:nvSpPr>
          <p:cNvPr id="5" name="Rectangle 47"/>
          <p:cNvSpPr>
            <a:spLocks noChangeArrowheads="1"/>
          </p:cNvSpPr>
          <p:nvPr/>
        </p:nvSpPr>
        <p:spPr bwMode="auto">
          <a:xfrm>
            <a:off x="253999" y="3790950"/>
            <a:ext cx="8728076" cy="227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100000"/>
              </a:lnSpc>
              <a:spcBef>
                <a:spcPct val="100000"/>
              </a:spcBef>
              <a:buSzPct val="120000"/>
              <a:buFont typeface="Times" charset="0"/>
              <a:buChar char="•"/>
            </a:pPr>
            <a:r>
              <a:rPr lang="en-US" sz="2200" dirty="0" smtClean="0">
                <a:solidFill>
                  <a:schemeClr val="accent2"/>
                </a:solidFill>
                <a:latin typeface="Verdana" pitchFamily="34" charset="0"/>
              </a:rPr>
              <a:t>The </a:t>
            </a:r>
            <a:r>
              <a:rPr lang="en-US" sz="2200" dirty="0">
                <a:solidFill>
                  <a:schemeClr val="accent2"/>
                </a:solidFill>
                <a:latin typeface="Verdana" pitchFamily="34" charset="0"/>
              </a:rPr>
              <a:t>term </a:t>
            </a:r>
            <a:r>
              <a:rPr lang="en-US" sz="2200" i="1" dirty="0" err="1">
                <a:solidFill>
                  <a:schemeClr val="accent2"/>
                </a:solidFill>
                <a:latin typeface="Verdana" pitchFamily="34" charset="0"/>
              </a:rPr>
              <a:t>greenwash</a:t>
            </a:r>
            <a:r>
              <a:rPr lang="en-US" sz="2200" dirty="0">
                <a:solidFill>
                  <a:schemeClr val="accent2"/>
                </a:solidFill>
                <a:latin typeface="Verdana" pitchFamily="34" charset="0"/>
              </a:rPr>
              <a:t> combines </a:t>
            </a:r>
            <a:r>
              <a:rPr lang="en-US" sz="2200" dirty="0" smtClean="0">
                <a:solidFill>
                  <a:schemeClr val="accent2"/>
                </a:solidFill>
                <a:latin typeface="Verdana" pitchFamily="34" charset="0"/>
              </a:rPr>
              <a:t>“</a:t>
            </a:r>
            <a:r>
              <a:rPr lang="en-US" altLang="ja-JP" sz="2200" dirty="0" smtClean="0">
                <a:solidFill>
                  <a:schemeClr val="accent2"/>
                </a:solidFill>
                <a:latin typeface="Verdana" pitchFamily="34" charset="0"/>
              </a:rPr>
              <a:t>whitewash” </a:t>
            </a:r>
            <a:r>
              <a:rPr lang="en-US" altLang="ja-JP" sz="2200" dirty="0">
                <a:solidFill>
                  <a:schemeClr val="accent2"/>
                </a:solidFill>
                <a:latin typeface="Verdana" pitchFamily="34" charset="0"/>
              </a:rPr>
              <a:t>(to cover up) with </a:t>
            </a:r>
            <a:r>
              <a:rPr lang="en-US" altLang="ja-JP" sz="2200" dirty="0" smtClean="0">
                <a:solidFill>
                  <a:schemeClr val="accent2"/>
                </a:solidFill>
                <a:latin typeface="Verdana" pitchFamily="34" charset="0"/>
              </a:rPr>
              <a:t>“green” </a:t>
            </a:r>
            <a:r>
              <a:rPr lang="en-US" altLang="ja-JP" sz="2200" dirty="0">
                <a:solidFill>
                  <a:schemeClr val="accent2"/>
                </a:solidFill>
                <a:latin typeface="Verdana" pitchFamily="34" charset="0"/>
              </a:rPr>
              <a:t>(the environment).</a:t>
            </a:r>
          </a:p>
          <a:p>
            <a:pPr marL="342900" indent="-342900">
              <a:lnSpc>
                <a:spcPct val="100000"/>
              </a:lnSpc>
              <a:spcBef>
                <a:spcPct val="100000"/>
              </a:spcBef>
              <a:buSzPct val="120000"/>
              <a:buFont typeface="Times" charset="0"/>
              <a:buChar char="•"/>
            </a:pPr>
            <a:r>
              <a:rPr lang="en-US" sz="2200" dirty="0" err="1">
                <a:solidFill>
                  <a:schemeClr val="accent2"/>
                </a:solidFill>
                <a:latin typeface="Verdana" pitchFamily="34" charset="0"/>
              </a:rPr>
              <a:t>Greenwashing</a:t>
            </a:r>
            <a:r>
              <a:rPr lang="en-US" sz="2200" dirty="0">
                <a:solidFill>
                  <a:schemeClr val="accent2"/>
                </a:solidFill>
                <a:latin typeface="Verdana" pitchFamily="34" charset="0"/>
              </a:rPr>
              <a:t> occurs when businesses claim environmental concern without backing it up.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838200"/>
          </a:xfrm>
        </p:spPr>
        <p:txBody>
          <a:bodyPr/>
          <a:lstStyle/>
          <a:p>
            <a:r>
              <a:rPr lang="en-US" dirty="0" smtClean="0">
                <a:latin typeface="Arial" pitchFamily="34" charset="0"/>
                <a:ea typeface="ＭＳ Ｐゴシック" pitchFamily="34" charset="-128"/>
              </a:rPr>
              <a:t>Use clues to separate “</a:t>
            </a:r>
            <a:r>
              <a:rPr lang="en-US" altLang="ja-JP" dirty="0" smtClean="0">
                <a:latin typeface="Arial" pitchFamily="34" charset="0"/>
                <a:ea typeface="ＭＳ Ｐゴシック" pitchFamily="34" charset="-128"/>
              </a:rPr>
              <a:t>green” from “</a:t>
            </a:r>
            <a:r>
              <a:rPr lang="en-US" altLang="ja-JP" dirty="0" err="1" smtClean="0">
                <a:latin typeface="Arial" pitchFamily="34" charset="0"/>
                <a:ea typeface="ＭＳ Ｐゴシック" pitchFamily="34" charset="-128"/>
              </a:rPr>
              <a:t>greenwashing</a:t>
            </a:r>
            <a:r>
              <a:rPr lang="en-US" altLang="ja-JP" dirty="0" smtClean="0">
                <a:latin typeface="Arial" pitchFamily="34" charset="0"/>
                <a:ea typeface="ＭＳ Ｐゴシック" pitchFamily="34" charset="-128"/>
              </a:rPr>
              <a:t>”</a:t>
            </a:r>
            <a:endParaRPr lang="en-US" dirty="0" smtClean="0"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41313" y="2190750"/>
            <a:ext cx="3856037" cy="1905000"/>
          </a:xfrm>
        </p:spPr>
        <p:txBody>
          <a:bodyPr/>
          <a:lstStyle/>
          <a:p>
            <a:pPr>
              <a:lnSpc>
                <a:spcPct val="80000"/>
              </a:lnSpc>
              <a:buSzPct val="120000"/>
            </a:pPr>
            <a:r>
              <a:rPr lang="en-US" dirty="0" smtClean="0">
                <a:ea typeface="ＭＳ Ｐゴシック" pitchFamily="34" charset="-128"/>
              </a:rPr>
              <a:t>All natural</a:t>
            </a:r>
          </a:p>
          <a:p>
            <a:pPr>
              <a:lnSpc>
                <a:spcPct val="80000"/>
              </a:lnSpc>
              <a:buSzPct val="120000"/>
            </a:pPr>
            <a:r>
              <a:rPr lang="en-US" dirty="0" smtClean="0">
                <a:ea typeface="ＭＳ Ｐゴシック" pitchFamily="34" charset="-128"/>
              </a:rPr>
              <a:t>Earth-friendly</a:t>
            </a:r>
          </a:p>
          <a:p>
            <a:pPr>
              <a:lnSpc>
                <a:spcPct val="80000"/>
              </a:lnSpc>
              <a:buSzPct val="120000"/>
            </a:pPr>
            <a:r>
              <a:rPr lang="en-US" dirty="0" smtClean="0">
                <a:ea typeface="ＭＳ Ｐゴシック" pitchFamily="34" charset="-128"/>
              </a:rPr>
              <a:t>Recyclable</a:t>
            </a:r>
          </a:p>
          <a:p>
            <a:pPr>
              <a:lnSpc>
                <a:spcPct val="80000"/>
              </a:lnSpc>
              <a:buFont typeface="Times" charset="0"/>
              <a:buNone/>
            </a:pPr>
            <a:endParaRPr lang="en-US" dirty="0" smtClean="0">
              <a:ea typeface="ＭＳ Ｐゴシック" pitchFamily="34" charset="-128"/>
            </a:endParaRPr>
          </a:p>
          <a:p>
            <a:pPr>
              <a:lnSpc>
                <a:spcPct val="80000"/>
              </a:lnSpc>
              <a:buFont typeface="Times" charset="0"/>
              <a:buNone/>
            </a:pPr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28675" name="Text Box 6"/>
          <p:cNvSpPr txBox="1">
            <a:spLocks noChangeArrowheads="1"/>
          </p:cNvSpPr>
          <p:nvPr/>
        </p:nvSpPr>
        <p:spPr bwMode="auto">
          <a:xfrm>
            <a:off x="185738" y="5349875"/>
            <a:ext cx="8770937" cy="1107996"/>
          </a:xfrm>
          <a:prstGeom prst="rect">
            <a:avLst/>
          </a:prstGeom>
          <a:solidFill>
            <a:srgbClr val="345D9F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182880" tIns="137160" rIns="182880" bIns="137160">
            <a:spAutoFit/>
          </a:bodyPr>
          <a:lstStyle/>
          <a:p>
            <a:r>
              <a:rPr lang="en-US" sz="2000" i="1" dirty="0">
                <a:solidFill>
                  <a:schemeClr val="bg1"/>
                </a:solidFill>
                <a:latin typeface="Verdana" pitchFamily="34" charset="0"/>
              </a:rPr>
              <a:t>If you see a label that is green or has one of these terms on it, do you trust that the product is environmentally friendly? How can you be sure?</a:t>
            </a:r>
          </a:p>
        </p:txBody>
      </p:sp>
      <p:sp>
        <p:nvSpPr>
          <p:cNvPr id="28676" name="Text Box 8"/>
          <p:cNvSpPr txBox="1">
            <a:spLocks noChangeArrowheads="1"/>
          </p:cNvSpPr>
          <p:nvPr/>
        </p:nvSpPr>
        <p:spPr bwMode="auto">
          <a:xfrm>
            <a:off x="341313" y="1254125"/>
            <a:ext cx="7954962" cy="1114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lnSpc>
                <a:spcPct val="100000"/>
              </a:lnSpc>
              <a:spcBef>
                <a:spcPct val="100000"/>
              </a:spcBef>
              <a:buSzTx/>
            </a:pPr>
            <a:r>
              <a:rPr lang="en-US" sz="2200" dirty="0" err="1">
                <a:solidFill>
                  <a:schemeClr val="accent2"/>
                </a:solidFill>
                <a:latin typeface="Verdana" pitchFamily="34" charset="0"/>
              </a:rPr>
              <a:t>Greenwashers</a:t>
            </a:r>
            <a:r>
              <a:rPr lang="en-US" sz="2200" dirty="0">
                <a:solidFill>
                  <a:schemeClr val="accent2"/>
                </a:solidFill>
                <a:latin typeface="Verdana" pitchFamily="34" charset="0"/>
              </a:rPr>
              <a:t> like terms that have no official definition or are not regulated, such as:</a:t>
            </a:r>
          </a:p>
          <a:p>
            <a:pPr>
              <a:spcBef>
                <a:spcPct val="50000"/>
              </a:spcBef>
            </a:pPr>
            <a:endParaRPr lang="en-US" dirty="0"/>
          </a:p>
        </p:txBody>
      </p:sp>
      <p:pic>
        <p:nvPicPr>
          <p:cNvPr id="2" name="Picture 1" descr="Fotolia_91636737_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8400" y="1720849"/>
            <a:ext cx="3394075" cy="339407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838200"/>
          </a:xfrm>
        </p:spPr>
        <p:txBody>
          <a:bodyPr/>
          <a:lstStyle/>
          <a:p>
            <a:r>
              <a:rPr lang="en-US" dirty="0" smtClean="0">
                <a:latin typeface="Arial" pitchFamily="34" charset="0"/>
                <a:ea typeface="ＭＳ Ｐゴシック" pitchFamily="34" charset="-128"/>
              </a:rPr>
              <a:t>There are many examples of greenwashing in the tourism industry</a:t>
            </a:r>
          </a:p>
        </p:txBody>
      </p:sp>
      <p:sp>
        <p:nvSpPr>
          <p:cNvPr id="30722" name="Rectangle 47"/>
          <p:cNvSpPr>
            <a:spLocks noChangeArrowheads="1"/>
          </p:cNvSpPr>
          <p:nvPr/>
        </p:nvSpPr>
        <p:spPr bwMode="auto">
          <a:xfrm>
            <a:off x="355600" y="4806951"/>
            <a:ext cx="8493125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100000"/>
              </a:lnSpc>
              <a:spcBef>
                <a:spcPct val="100000"/>
              </a:spcBef>
              <a:buSzPct val="120000"/>
              <a:buFont typeface="Times" charset="0"/>
              <a:buChar char="•"/>
            </a:pPr>
            <a:r>
              <a:rPr lang="en-US" sz="2200" dirty="0">
                <a:solidFill>
                  <a:schemeClr val="accent2"/>
                </a:solidFill>
                <a:latin typeface="Verdana" pitchFamily="34" charset="0"/>
              </a:rPr>
              <a:t>A commercial developer bills its golf courses as </a:t>
            </a:r>
            <a:r>
              <a:rPr lang="en-US" sz="2200" dirty="0" smtClean="0">
                <a:solidFill>
                  <a:schemeClr val="accent2"/>
                </a:solidFill>
                <a:latin typeface="Verdana" pitchFamily="34" charset="0"/>
              </a:rPr>
              <a:t>“</a:t>
            </a:r>
            <a:r>
              <a:rPr lang="en-US" altLang="ja-JP" sz="2200" dirty="0" smtClean="0">
                <a:solidFill>
                  <a:schemeClr val="accent2"/>
                </a:solidFill>
                <a:latin typeface="Verdana" pitchFamily="34" charset="0"/>
              </a:rPr>
              <a:t>great </a:t>
            </a:r>
            <a:r>
              <a:rPr lang="en-US" altLang="ja-JP" sz="2200" dirty="0">
                <a:solidFill>
                  <a:schemeClr val="accent2"/>
                </a:solidFill>
                <a:latin typeface="Verdana" pitchFamily="34" charset="0"/>
              </a:rPr>
              <a:t>habitats</a:t>
            </a:r>
            <a:r>
              <a:rPr lang="en-US" altLang="ja-JP" sz="2200" dirty="0" smtClean="0">
                <a:solidFill>
                  <a:schemeClr val="accent2"/>
                </a:solidFill>
                <a:latin typeface="Verdana" pitchFamily="34" charset="0"/>
              </a:rPr>
              <a:t>,” </a:t>
            </a:r>
            <a:r>
              <a:rPr lang="en-US" altLang="ja-JP" sz="2200" dirty="0">
                <a:solidFill>
                  <a:schemeClr val="accent2"/>
                </a:solidFill>
                <a:latin typeface="Verdana" pitchFamily="34" charset="0"/>
              </a:rPr>
              <a:t>even though golf courses deplete natural habitats and use pesticides that poison groundwater.</a:t>
            </a:r>
          </a:p>
          <a:p>
            <a:pPr marL="342900" indent="-342900">
              <a:lnSpc>
                <a:spcPct val="100000"/>
              </a:lnSpc>
              <a:spcBef>
                <a:spcPct val="100000"/>
              </a:spcBef>
              <a:buSzPct val="120000"/>
              <a:buFont typeface="Times" charset="0"/>
              <a:buChar char="•"/>
            </a:pPr>
            <a:endParaRPr lang="en-US" sz="2200" dirty="0">
              <a:solidFill>
                <a:schemeClr val="accent2"/>
              </a:solidFill>
              <a:latin typeface="Verdana" pitchFamily="34" charset="0"/>
            </a:endParaRPr>
          </a:p>
        </p:txBody>
      </p:sp>
      <p:pic>
        <p:nvPicPr>
          <p:cNvPr id="3074" name="Picture 2" descr="E:\Freelance\PPT\16 - Oct\9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52513" y="1433513"/>
            <a:ext cx="2943225" cy="294322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075" name="Picture 3" descr="E:\Freelance\PPT\16 - Oct\8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8263" y="1414463"/>
            <a:ext cx="2943225" cy="294322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6892002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838200"/>
          </a:xfrm>
        </p:spPr>
        <p:txBody>
          <a:bodyPr/>
          <a:lstStyle/>
          <a:p>
            <a:r>
              <a:rPr lang="en-US" dirty="0">
                <a:latin typeface="Arial" pitchFamily="34" charset="0"/>
                <a:ea typeface="ＭＳ Ｐゴシック" pitchFamily="34" charset="-128"/>
              </a:rPr>
              <a:t>G</a:t>
            </a:r>
            <a:r>
              <a:rPr lang="en-US" dirty="0" smtClean="0">
                <a:latin typeface="Arial" pitchFamily="34" charset="0"/>
                <a:ea typeface="ＭＳ Ｐゴシック" pitchFamily="34" charset="-128"/>
              </a:rPr>
              <a:t>reenwashing takes many different forms</a:t>
            </a:r>
          </a:p>
        </p:txBody>
      </p:sp>
      <p:sp>
        <p:nvSpPr>
          <p:cNvPr id="30722" name="Rectangle 47"/>
          <p:cNvSpPr>
            <a:spLocks noChangeArrowheads="1"/>
          </p:cNvSpPr>
          <p:nvPr/>
        </p:nvSpPr>
        <p:spPr bwMode="auto">
          <a:xfrm>
            <a:off x="371473" y="3924302"/>
            <a:ext cx="4000502" cy="2714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00000"/>
              </a:lnSpc>
              <a:spcBef>
                <a:spcPct val="100000"/>
              </a:spcBef>
              <a:buSzTx/>
            </a:pPr>
            <a:r>
              <a:rPr lang="en-US" sz="2200" dirty="0" smtClean="0">
                <a:solidFill>
                  <a:schemeClr val="accent2"/>
                </a:solidFill>
                <a:latin typeface="Verdana" pitchFamily="34" charset="0"/>
              </a:rPr>
              <a:t>On </a:t>
            </a:r>
            <a:r>
              <a:rPr lang="en-US" sz="2200" dirty="0">
                <a:solidFill>
                  <a:schemeClr val="accent2"/>
                </a:solidFill>
                <a:latin typeface="Verdana" pitchFamily="34" charset="0"/>
              </a:rPr>
              <a:t>one popular travel </a:t>
            </a:r>
            <a:r>
              <a:rPr lang="en-US" sz="2200" dirty="0" smtClean="0">
                <a:solidFill>
                  <a:schemeClr val="accent2"/>
                </a:solidFill>
                <a:latin typeface="Verdana" pitchFamily="34" charset="0"/>
              </a:rPr>
              <a:t>website’</a:t>
            </a:r>
            <a:r>
              <a:rPr lang="en-US" altLang="ja-JP" sz="2200" dirty="0" smtClean="0">
                <a:solidFill>
                  <a:schemeClr val="accent2"/>
                </a:solidFill>
                <a:latin typeface="Verdana" pitchFamily="34" charset="0"/>
              </a:rPr>
              <a:t>s “green” </a:t>
            </a:r>
            <a:r>
              <a:rPr lang="en-US" altLang="ja-JP" sz="2200" dirty="0">
                <a:solidFill>
                  <a:schemeClr val="accent2"/>
                </a:solidFill>
                <a:latin typeface="Verdana" pitchFamily="34" charset="0"/>
              </a:rPr>
              <a:t>page, hotels can add themselves to the list of sustainable options without providing proof of sustainable practices.</a:t>
            </a:r>
          </a:p>
          <a:p>
            <a:pPr marL="342900" indent="-342900">
              <a:lnSpc>
                <a:spcPct val="100000"/>
              </a:lnSpc>
              <a:spcBef>
                <a:spcPct val="100000"/>
              </a:spcBef>
              <a:buSzTx/>
              <a:buFont typeface="Times" charset="0"/>
              <a:buChar char="•"/>
            </a:pPr>
            <a:endParaRPr lang="en-US" sz="2200" dirty="0">
              <a:solidFill>
                <a:schemeClr val="accent2"/>
              </a:solidFill>
              <a:latin typeface="Verdana" pitchFamily="34" charset="0"/>
            </a:endParaRPr>
          </a:p>
        </p:txBody>
      </p:sp>
      <p:pic>
        <p:nvPicPr>
          <p:cNvPr id="2" name="Picture 1" descr="Fotolia_8536123_S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6049" y="1905000"/>
            <a:ext cx="1743075" cy="1743075"/>
          </a:xfrm>
          <a:prstGeom prst="rect">
            <a:avLst/>
          </a:prstGeom>
        </p:spPr>
      </p:pic>
      <p:sp>
        <p:nvSpPr>
          <p:cNvPr id="6" name="Rectangle 47"/>
          <p:cNvSpPr>
            <a:spLocks noChangeArrowheads="1"/>
          </p:cNvSpPr>
          <p:nvPr/>
        </p:nvSpPr>
        <p:spPr bwMode="auto">
          <a:xfrm>
            <a:off x="4937125" y="3917951"/>
            <a:ext cx="3816350" cy="2546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00000"/>
              </a:lnSpc>
              <a:spcBef>
                <a:spcPct val="100000"/>
              </a:spcBef>
              <a:buSzTx/>
            </a:pPr>
            <a:r>
              <a:rPr lang="en-US" sz="2200" dirty="0" smtClean="0">
                <a:solidFill>
                  <a:schemeClr val="accent2"/>
                </a:solidFill>
                <a:latin typeface="Verdana" pitchFamily="34" charset="0"/>
              </a:rPr>
              <a:t>One </a:t>
            </a:r>
            <a:r>
              <a:rPr lang="en-US" sz="2200" dirty="0">
                <a:solidFill>
                  <a:schemeClr val="accent2"/>
                </a:solidFill>
                <a:latin typeface="Verdana" pitchFamily="34" charset="0"/>
              </a:rPr>
              <a:t>airline claimed that it emitted 22% less carbon dioxide than other airlines, without being able to back it up. It was ordered to withdraw its ads.</a:t>
            </a:r>
          </a:p>
          <a:p>
            <a:pPr marL="342900" indent="-342900">
              <a:lnSpc>
                <a:spcPct val="100000"/>
              </a:lnSpc>
              <a:spcBef>
                <a:spcPct val="100000"/>
              </a:spcBef>
              <a:buSzTx/>
              <a:buFont typeface="Times" charset="0"/>
              <a:buChar char="•"/>
            </a:pPr>
            <a:endParaRPr lang="en-US" sz="2200" dirty="0">
              <a:solidFill>
                <a:schemeClr val="accent2"/>
              </a:solidFill>
              <a:latin typeface="Verdana" pitchFamily="34" charset="0"/>
            </a:endParaRPr>
          </a:p>
        </p:txBody>
      </p:sp>
      <p:pic>
        <p:nvPicPr>
          <p:cNvPr id="3" name="Picture 2" descr="Fotolia_72233598_S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1475" y="1158875"/>
            <a:ext cx="3397250" cy="2717800"/>
          </a:xfrm>
          <a:prstGeom prst="rect">
            <a:avLst/>
          </a:prstGeom>
        </p:spPr>
      </p:pic>
      <p:pic>
        <p:nvPicPr>
          <p:cNvPr id="2050" name="Picture 2" descr="E:\Freelance\PPT\16 - Oct\7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6763" y="1300163"/>
            <a:ext cx="9525" cy="51339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13" descr="C:\Users\Lee\Desktop\Pearson\May20\ST\image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98725" y="2105024"/>
            <a:ext cx="4130966" cy="366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27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838200"/>
          </a:xfrm>
        </p:spPr>
        <p:txBody>
          <a:bodyPr/>
          <a:lstStyle/>
          <a:p>
            <a:r>
              <a:rPr lang="en-US" dirty="0" smtClean="0">
                <a:latin typeface="Arial" pitchFamily="34" charset="0"/>
                <a:ea typeface="ＭＳ Ｐゴシック" pitchFamily="34" charset="-128"/>
              </a:rPr>
              <a:t>How can you tell if an HT business is really green?</a:t>
            </a:r>
          </a:p>
        </p:txBody>
      </p:sp>
      <p:sp>
        <p:nvSpPr>
          <p:cNvPr id="32771" name="Rectangle 47"/>
          <p:cNvSpPr>
            <a:spLocks noChangeArrowheads="1"/>
          </p:cNvSpPr>
          <p:nvPr/>
        </p:nvSpPr>
        <p:spPr bwMode="auto">
          <a:xfrm>
            <a:off x="196849" y="1217613"/>
            <a:ext cx="8594726" cy="811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100000"/>
              </a:lnSpc>
              <a:spcBef>
                <a:spcPct val="100000"/>
              </a:spcBef>
              <a:buSzTx/>
              <a:buFont typeface="Times" charset="0"/>
              <a:buChar char="•"/>
            </a:pPr>
            <a:r>
              <a:rPr lang="en-US" sz="2200" dirty="0">
                <a:solidFill>
                  <a:schemeClr val="accent2"/>
                </a:solidFill>
                <a:latin typeface="Verdana" pitchFamily="34" charset="0"/>
              </a:rPr>
              <a:t>Following  </a:t>
            </a:r>
            <a:r>
              <a:rPr lang="ja-JP" altLang="en-US" sz="2200" dirty="0">
                <a:solidFill>
                  <a:schemeClr val="accent2"/>
                </a:solidFill>
                <a:latin typeface="Verdana" pitchFamily="34" charset="0"/>
              </a:rPr>
              <a:t>“</a:t>
            </a:r>
            <a:r>
              <a:rPr lang="en-US" altLang="ja-JP" sz="2200" dirty="0">
                <a:solidFill>
                  <a:schemeClr val="accent2"/>
                </a:solidFill>
                <a:latin typeface="Verdana" pitchFamily="34" charset="0"/>
              </a:rPr>
              <a:t>11 Minimum Guidelines for Going Green</a:t>
            </a:r>
            <a:r>
              <a:rPr lang="ja-JP" altLang="en-US" sz="2200" dirty="0">
                <a:solidFill>
                  <a:schemeClr val="accent2"/>
                </a:solidFill>
                <a:latin typeface="Verdana" pitchFamily="34" charset="0"/>
              </a:rPr>
              <a:t>”</a:t>
            </a:r>
            <a:r>
              <a:rPr lang="en-US" altLang="ja-JP" sz="2200" dirty="0">
                <a:solidFill>
                  <a:schemeClr val="accent2"/>
                </a:solidFill>
                <a:latin typeface="Verdana" pitchFamily="34" charset="0"/>
              </a:rPr>
              <a:t> shows a commitment to green practices. </a:t>
            </a:r>
            <a:endParaRPr lang="en-US" sz="2200" dirty="0">
              <a:solidFill>
                <a:schemeClr val="accent2"/>
              </a:solidFill>
              <a:latin typeface="Verdana" pitchFamily="34" charset="0"/>
            </a:endParaRPr>
          </a:p>
        </p:txBody>
      </p:sp>
      <p:sp>
        <p:nvSpPr>
          <p:cNvPr id="32772" name="Text Box 52"/>
          <p:cNvSpPr txBox="1">
            <a:spLocks noChangeArrowheads="1"/>
          </p:cNvSpPr>
          <p:nvPr/>
        </p:nvSpPr>
        <p:spPr bwMode="auto">
          <a:xfrm>
            <a:off x="234950" y="5908675"/>
            <a:ext cx="8674100" cy="584775"/>
          </a:xfrm>
          <a:prstGeom prst="rect">
            <a:avLst/>
          </a:prstGeom>
          <a:solidFill>
            <a:srgbClr val="345D9F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182880" tIns="137160" rIns="182880" bIns="137160"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sz="2000" i="1" dirty="0">
                <a:solidFill>
                  <a:schemeClr val="bg1"/>
                </a:solidFill>
                <a:latin typeface="Verdana" pitchFamily="34" charset="0"/>
              </a:rPr>
              <a:t>What else could a hotel do to make this bathroom more green?</a:t>
            </a:r>
          </a:p>
        </p:txBody>
      </p:sp>
      <p:sp>
        <p:nvSpPr>
          <p:cNvPr id="32773" name="Rectangle 240"/>
          <p:cNvSpPr>
            <a:spLocks noChangeArrowheads="1"/>
          </p:cNvSpPr>
          <p:nvPr/>
        </p:nvSpPr>
        <p:spPr bwMode="auto">
          <a:xfrm>
            <a:off x="6604000" y="4475163"/>
            <a:ext cx="184150" cy="31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32774" name="Text Box 245"/>
          <p:cNvSpPr txBox="1">
            <a:spLocks noChangeArrowheads="1"/>
          </p:cNvSpPr>
          <p:nvPr/>
        </p:nvSpPr>
        <p:spPr bwMode="auto">
          <a:xfrm>
            <a:off x="5726113" y="2112963"/>
            <a:ext cx="2357437" cy="5921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Verdana" pitchFamily="34" charset="0"/>
              </a:rPr>
              <a:t>Compact fluorescent</a:t>
            </a:r>
          </a:p>
          <a:p>
            <a:r>
              <a:rPr lang="en-US">
                <a:latin typeface="Verdana" pitchFamily="34" charset="0"/>
              </a:rPr>
              <a:t>lightbulbs</a:t>
            </a:r>
          </a:p>
        </p:txBody>
      </p:sp>
      <p:sp>
        <p:nvSpPr>
          <p:cNvPr id="32775" name="Rectangle 246"/>
          <p:cNvSpPr>
            <a:spLocks noChangeArrowheads="1"/>
          </p:cNvSpPr>
          <p:nvPr/>
        </p:nvSpPr>
        <p:spPr bwMode="auto">
          <a:xfrm>
            <a:off x="7396163" y="2220913"/>
            <a:ext cx="184150" cy="31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2776" name="Text Box 247"/>
          <p:cNvSpPr txBox="1">
            <a:spLocks noChangeArrowheads="1"/>
          </p:cNvSpPr>
          <p:nvPr/>
        </p:nvSpPr>
        <p:spPr bwMode="auto">
          <a:xfrm>
            <a:off x="5905499" y="3409950"/>
            <a:ext cx="2019301" cy="535531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>
                <a:latin typeface="Verdana" pitchFamily="34" charset="0"/>
              </a:rPr>
              <a:t>Monitor water and energy use</a:t>
            </a:r>
          </a:p>
        </p:txBody>
      </p:sp>
      <p:sp>
        <p:nvSpPr>
          <p:cNvPr id="32777" name="Text Box 248"/>
          <p:cNvSpPr txBox="1">
            <a:spLocks noChangeArrowheads="1"/>
          </p:cNvSpPr>
          <p:nvPr/>
        </p:nvSpPr>
        <p:spPr bwMode="auto">
          <a:xfrm>
            <a:off x="3975100" y="2809875"/>
            <a:ext cx="1549400" cy="3222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>
                <a:latin typeface="Verdana" pitchFamily="34" charset="0"/>
              </a:rPr>
              <a:t>Reuse towels</a:t>
            </a:r>
          </a:p>
        </p:txBody>
      </p:sp>
      <p:sp>
        <p:nvSpPr>
          <p:cNvPr id="32778" name="Text Box 249"/>
          <p:cNvSpPr txBox="1">
            <a:spLocks noChangeArrowheads="1"/>
          </p:cNvSpPr>
          <p:nvPr/>
        </p:nvSpPr>
        <p:spPr bwMode="auto">
          <a:xfrm>
            <a:off x="1412875" y="2178050"/>
            <a:ext cx="2463800" cy="535531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Verdana" pitchFamily="34" charset="0"/>
              </a:rPr>
              <a:t>2.6 gallon per minute showerhead</a:t>
            </a:r>
          </a:p>
        </p:txBody>
      </p:sp>
      <p:sp>
        <p:nvSpPr>
          <p:cNvPr id="32779" name="Text Box 250"/>
          <p:cNvSpPr txBox="1">
            <a:spLocks noChangeArrowheads="1"/>
          </p:cNvSpPr>
          <p:nvPr/>
        </p:nvSpPr>
        <p:spPr bwMode="auto">
          <a:xfrm>
            <a:off x="2655888" y="5018088"/>
            <a:ext cx="1900237" cy="32226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latin typeface="Verdana" pitchFamily="34" charset="0"/>
              </a:rPr>
              <a:t>1.6 gallon toilet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NAF 2009 PPT template_021609">
  <a:themeElements>
    <a:clrScheme name="test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est1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>
            <a:srgbClr val="2B5A9C"/>
          </a:buClr>
          <a:buSzPct val="60000"/>
          <a:buFont typeface="Times" pitchFamily="18" charset="0"/>
          <a:buNone/>
          <a:tabLst/>
          <a:defRPr kumimoji="0" lang="en-US" sz="2400" b="0" i="1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>
            <a:srgbClr val="2B5A9C"/>
          </a:buClr>
          <a:buSzPct val="60000"/>
          <a:buFont typeface="Times" pitchFamily="18" charset="0"/>
          <a:buNone/>
          <a:tabLst/>
          <a:defRPr kumimoji="0" lang="en-US" sz="2400" b="0" i="1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est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t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t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t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t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t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ALH:Applications:Microsoft Office 2004:Templates:My Templates:Pearson Templates:NAF 2009 PPT template_021609.ppt</Template>
  <TotalTime>15974</TotalTime>
  <Words>651</Words>
  <PresentationFormat>On-screen Show (4:3)</PresentationFormat>
  <Paragraphs>63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ＭＳ Ｐゴシック</vt:lpstr>
      <vt:lpstr>Times</vt:lpstr>
      <vt:lpstr>Verdana</vt:lpstr>
      <vt:lpstr>Arial</vt:lpstr>
      <vt:lpstr>NAF 2009 PPT template_021609</vt:lpstr>
      <vt:lpstr>AOHT Sustainable Tourism</vt:lpstr>
      <vt:lpstr>Here’s a simple view of how the market works</vt:lpstr>
      <vt:lpstr>Consumers’ concerns about the environment  have led companies to advertise their green practices </vt:lpstr>
      <vt:lpstr>Consumers have expanded what “green” means  </vt:lpstr>
      <vt:lpstr>You can’t always tell if green products live up to their marketing claims</vt:lpstr>
      <vt:lpstr>Use clues to separate “green” from “greenwashing”</vt:lpstr>
      <vt:lpstr>There are many examples of greenwashing in the tourism industry</vt:lpstr>
      <vt:lpstr>Greenwashing takes many different forms</vt:lpstr>
      <vt:lpstr>How can you tell if an HT business is really green?</vt:lpstr>
      <vt:lpstr>Sustainability certifications vary greatly</vt:lpstr>
      <vt:lpstr>A successful green business is also a good communicator with customers</vt:lpstr>
      <vt:lpstr>People can influence the market in many ways</vt:lpstr>
    </vt:vector>
  </TitlesOfParts>
  <Manager/>
  <Company/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subject/>
  <dc:creator/>
  <cp:keywords/>
  <dc:description/>
  <dcterms:created xsi:type="dcterms:W3CDTF">2011-05-05T22:22:08Z</dcterms:created>
  <dcterms:modified xsi:type="dcterms:W3CDTF">2015-11-29T14:59:02Z</dcterms:modified>
  <cp:category/>
</cp:coreProperties>
</file>